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320" r:id="rId5"/>
    <p:sldId id="319" r:id="rId6"/>
    <p:sldId id="321" r:id="rId7"/>
    <p:sldId id="322" r:id="rId8"/>
    <p:sldId id="305" r:id="rId9"/>
    <p:sldId id="307" r:id="rId10"/>
    <p:sldId id="323" r:id="rId11"/>
    <p:sldId id="324" r:id="rId12"/>
    <p:sldId id="325" r:id="rId13"/>
    <p:sldId id="326" r:id="rId14"/>
    <p:sldId id="327" r:id="rId15"/>
    <p:sldId id="32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792" userDrawn="1">
          <p15:clr>
            <a:srgbClr val="A4A3A4"/>
          </p15:clr>
        </p15:guide>
        <p15:guide id="3" pos="528" userDrawn="1">
          <p15:clr>
            <a:srgbClr val="A4A3A4"/>
          </p15:clr>
        </p15:guide>
        <p15:guide id="4" pos="7128" userDrawn="1">
          <p15:clr>
            <a:srgbClr val="A4A3A4"/>
          </p15:clr>
        </p15:guide>
        <p15:guide id="5" orient="horz" pos="2808" userDrawn="1">
          <p15:clr>
            <a:srgbClr val="A4A3A4"/>
          </p15:clr>
        </p15:guide>
        <p15:guide id="6" pos="2976" userDrawn="1">
          <p15:clr>
            <a:srgbClr val="A4A3A4"/>
          </p15:clr>
        </p15:guide>
        <p15:guide id="7" orient="horz"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8D230F3-CF80-4859-8CE7-A43EE81993B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82"/>
  </p:normalViewPr>
  <p:slideViewPr>
    <p:cSldViewPr snapToGrid="0">
      <p:cViewPr varScale="1">
        <p:scale>
          <a:sx n="98" d="100"/>
          <a:sy n="98" d="100"/>
        </p:scale>
        <p:origin x="1074" y="312"/>
      </p:cViewPr>
      <p:guideLst>
        <p:guide orient="horz" pos="3792"/>
        <p:guide pos="528"/>
        <p:guide pos="7128"/>
        <p:guide orient="horz" pos="2808"/>
        <p:guide pos="2976"/>
        <p:guide orient="horz" pos="9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3/22/2025</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DBDA2-4480-4D82-8886-1B64A7ECBBAC}" type="datetimeFigureOut">
              <a:rPr lang="en-US" noProof="0" smtClean="0"/>
              <a:t>3/22/2025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DBACE-0F8F-43FD-98F0-DEE13552DADA}" type="slidenum">
              <a:rPr lang="en-US" noProof="0" smtClean="0"/>
              <a:t>‹#›</a:t>
            </a:fld>
            <a:endParaRPr lang="en-US" noProof="0"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215" cy="4480560"/>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Tree>
    <p:extLst>
      <p:ext uri="{BB962C8B-B14F-4D97-AF65-F5344CB8AC3E}">
        <p14:creationId xmlns:p14="http://schemas.microsoft.com/office/powerpoint/2010/main" val="3358800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1EF8CAB-74EE-F5E0-2A98-D49729C5739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6" name="Graphic 5">
            <a:extLst>
              <a:ext uri="{FF2B5EF4-FFF2-40B4-BE49-F238E27FC236}">
                <a16:creationId xmlns:a16="http://schemas.microsoft.com/office/drawing/2014/main" id="{8783521D-ED5D-D5DB-16FA-CD1B1203DF6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87659"/>
          <a:stretch/>
        </p:blipFill>
        <p:spPr>
          <a:xfrm>
            <a:off x="0" y="5731979"/>
            <a:ext cx="1504645" cy="1146408"/>
          </a:xfrm>
          <a:prstGeom prst="rect">
            <a:avLst/>
          </a:prstGeom>
        </p:spPr>
      </p:pic>
      <p:pic>
        <p:nvPicPr>
          <p:cNvPr id="7" name="Graphic 6">
            <a:extLst>
              <a:ext uri="{FF2B5EF4-FFF2-40B4-BE49-F238E27FC236}">
                <a16:creationId xmlns:a16="http://schemas.microsoft.com/office/drawing/2014/main" id="{9381EED1-F8B1-76DD-2AF9-959C65437F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8" name="Graphic 7">
            <a:extLst>
              <a:ext uri="{FF2B5EF4-FFF2-40B4-BE49-F238E27FC236}">
                <a16:creationId xmlns:a16="http://schemas.microsoft.com/office/drawing/2014/main" id="{1D23ADF4-87AF-5693-9986-341478D502B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9" name="Graphic 8">
            <a:extLst>
              <a:ext uri="{FF2B5EF4-FFF2-40B4-BE49-F238E27FC236}">
                <a16:creationId xmlns:a16="http://schemas.microsoft.com/office/drawing/2014/main" id="{2E5EE104-2241-C262-895C-BCA769134010}"/>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4" name="Content Placeholder 12">
            <a:extLst>
              <a:ext uri="{FF2B5EF4-FFF2-40B4-BE49-F238E27FC236}">
                <a16:creationId xmlns:a16="http://schemas.microsoft.com/office/drawing/2014/main" id="{19B7E7AC-A0E6-BE9A-4728-8FE036CF3538}"/>
              </a:ext>
            </a:extLst>
          </p:cNvPr>
          <p:cNvSpPr>
            <a:spLocks noGrp="1"/>
          </p:cNvSpPr>
          <p:nvPr>
            <p:ph sz="quarter" idx="13"/>
          </p:nvPr>
        </p:nvSpPr>
        <p:spPr>
          <a:xfrm>
            <a:off x="841248" y="1536827"/>
            <a:ext cx="6556375" cy="4479925"/>
          </a:xfrm>
        </p:spPr>
        <p:txBody>
          <a:bodyPr>
            <a:normAutofit/>
          </a:bodyPr>
          <a:lstStyle>
            <a:lvl1pPr>
              <a:lnSpc>
                <a:spcPct val="140000"/>
              </a:lnSpc>
              <a:spcAft>
                <a:spcPts val="0"/>
              </a:spcAft>
              <a:defRPr sz="2800"/>
            </a:lvl1pPr>
            <a:lvl2pPr>
              <a:defRPr sz="2800"/>
            </a:lvl2pPr>
            <a:lvl3pPr>
              <a:defRPr sz="2400"/>
            </a:lvl3pPr>
            <a:lvl4pPr>
              <a:defRPr sz="24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1895640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with image 01">
    <p:bg>
      <p:bgPr>
        <a:solidFill>
          <a:schemeClr val="accent6">
            <a:lumMod val="50000"/>
          </a:schemeClr>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F0337A6-0579-B5BC-C526-F7EBDDB8E84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4" name="Graphic 3">
            <a:extLst>
              <a:ext uri="{FF2B5EF4-FFF2-40B4-BE49-F238E27FC236}">
                <a16:creationId xmlns:a16="http://schemas.microsoft.com/office/drawing/2014/main" id="{4166F179-9203-AC2D-A267-E25FA28E978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4BFC5468-5E1B-2FE4-DA95-D0CCC383D3E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2" name="Graphic 11">
            <a:extLst>
              <a:ext uri="{FF2B5EF4-FFF2-40B4-BE49-F238E27FC236}">
                <a16:creationId xmlns:a16="http://schemas.microsoft.com/office/drawing/2014/main" id="{617493C4-12E7-500C-5FD5-68370B57A20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3" name="Graphic 12">
            <a:extLst>
              <a:ext uri="{FF2B5EF4-FFF2-40B4-BE49-F238E27FC236}">
                <a16:creationId xmlns:a16="http://schemas.microsoft.com/office/drawing/2014/main" id="{149B5038-6091-D5DF-F2DA-3900885F498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4" name="Graphic 13">
            <a:extLst>
              <a:ext uri="{FF2B5EF4-FFF2-40B4-BE49-F238E27FC236}">
                <a16:creationId xmlns:a16="http://schemas.microsoft.com/office/drawing/2014/main" id="{9442ADAB-F6BA-A55C-036E-C837F95C8F8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111240" y="2231136"/>
            <a:ext cx="6080760" cy="4626864"/>
          </a:xfrm>
          <a:solidFill>
            <a:schemeClr val="accent6">
              <a:lumMod val="50000"/>
            </a:schemeClr>
          </a:solidFill>
        </p:spPr>
        <p:txBody>
          <a:bodyPr/>
          <a:lstStyle>
            <a:lvl1pPr marL="0" indent="0" algn="r">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6931152"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6931152" cy="4480560"/>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Tree>
    <p:extLst>
      <p:ext uri="{BB962C8B-B14F-4D97-AF65-F5344CB8AC3E}">
        <p14:creationId xmlns:p14="http://schemas.microsoft.com/office/powerpoint/2010/main" val="789452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18B122A-848F-E50E-C503-3930933A5C6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68908"/>
          <a:stretch/>
        </p:blipFill>
        <p:spPr>
          <a:xfrm>
            <a:off x="8401354" y="0"/>
            <a:ext cx="3790646" cy="6857999"/>
          </a:xfrm>
          <a:prstGeom prst="rect">
            <a:avLst/>
          </a:prstGeom>
        </p:spPr>
      </p:pic>
      <p:pic>
        <p:nvPicPr>
          <p:cNvPr id="12" name="Graphic 11">
            <a:extLst>
              <a:ext uri="{FF2B5EF4-FFF2-40B4-BE49-F238E27FC236}">
                <a16:creationId xmlns:a16="http://schemas.microsoft.com/office/drawing/2014/main" id="{08CD9875-E4AF-D7EA-9F8B-D27F2C3104A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2297076"/>
            <a:ext cx="2286000" cy="2286000"/>
          </a:xfrm>
          <a:prstGeom prst="rect">
            <a:avLst/>
          </a:prstGeom>
        </p:spPr>
      </p:pic>
      <p:pic>
        <p:nvPicPr>
          <p:cNvPr id="13" name="Graphic 12">
            <a:extLst>
              <a:ext uri="{FF2B5EF4-FFF2-40B4-BE49-F238E27FC236}">
                <a16:creationId xmlns:a16="http://schemas.microsoft.com/office/drawing/2014/main" id="{8513E8A3-5E78-5821-6B7B-AF6343ACA73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E256415C-5388-7D35-1C15-8DA4ACDCA1F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5" name="Graphic 14">
            <a:extLst>
              <a:ext uri="{FF2B5EF4-FFF2-40B4-BE49-F238E27FC236}">
                <a16:creationId xmlns:a16="http://schemas.microsoft.com/office/drawing/2014/main" id="{8B78E2E7-B83A-F17C-9869-FED59DD512EA}"/>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6556375"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75861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with image 02">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321C850-160D-5CD7-B829-ADE752EA7AB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a:stretch/>
        </p:blipFill>
        <p:spPr>
          <a:xfrm>
            <a:off x="6096000" y="0"/>
            <a:ext cx="6096000" cy="6857999"/>
          </a:xfrm>
          <a:prstGeom prst="rect">
            <a:avLst/>
          </a:prstGeom>
        </p:spPr>
      </p:pic>
      <p:pic>
        <p:nvPicPr>
          <p:cNvPr id="6" name="Graphic 5">
            <a:extLst>
              <a:ext uri="{FF2B5EF4-FFF2-40B4-BE49-F238E27FC236}">
                <a16:creationId xmlns:a16="http://schemas.microsoft.com/office/drawing/2014/main" id="{33105707-8D59-D00C-596A-380479D0E0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2297076"/>
            <a:ext cx="2286000" cy="2286000"/>
          </a:xfrm>
          <a:prstGeom prst="rect">
            <a:avLst/>
          </a:prstGeom>
        </p:spPr>
      </p:pic>
      <p:pic>
        <p:nvPicPr>
          <p:cNvPr id="7" name="Graphic 6">
            <a:extLst>
              <a:ext uri="{FF2B5EF4-FFF2-40B4-BE49-F238E27FC236}">
                <a16:creationId xmlns:a16="http://schemas.microsoft.com/office/drawing/2014/main" id="{3DC4FC4F-BE00-1554-FEBD-DE21F3AB35BB}"/>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0A310F08-0B34-7E1C-7605-4F81502355F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9" name="Graphic 8">
            <a:extLst>
              <a:ext uri="{FF2B5EF4-FFF2-40B4-BE49-F238E27FC236}">
                <a16:creationId xmlns:a16="http://schemas.microsoft.com/office/drawing/2014/main" id="{63371AFC-6FAC-3C10-CCC0-ECE8DB9E997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024" cy="2679192"/>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0" y="4462272"/>
            <a:ext cx="12188952" cy="2395728"/>
          </a:xfrm>
          <a:solidFill>
            <a:schemeClr val="accent6">
              <a:lumMod val="75000"/>
            </a:schemeClr>
          </a:solidFill>
        </p:spPr>
        <p:txBody>
          <a:bodyPr/>
          <a:lstStyle>
            <a:lvl1pPr marL="0" indent="0" algn="ctr">
              <a:buNone/>
              <a:defRPr>
                <a:solidFill>
                  <a:sysClr val="windowText" lastClr="000000"/>
                </a:solidFill>
              </a:defRPr>
            </a:lvl1pPr>
          </a:lstStyle>
          <a:p>
            <a:r>
              <a:rPr lang="en-US"/>
              <a:t>Click icon to add picture</a:t>
            </a:r>
            <a:endParaRPr lang="en-US" dirty="0"/>
          </a:p>
        </p:txBody>
      </p:sp>
    </p:spTree>
    <p:extLst>
      <p:ext uri="{BB962C8B-B14F-4D97-AF65-F5344CB8AC3E}">
        <p14:creationId xmlns:p14="http://schemas.microsoft.com/office/powerpoint/2010/main" val="2039803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0F0E0D3-11E9-A85D-821D-49C27B06B0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6" name="Graphic 5">
            <a:extLst>
              <a:ext uri="{FF2B5EF4-FFF2-40B4-BE49-F238E27FC236}">
                <a16:creationId xmlns:a16="http://schemas.microsoft.com/office/drawing/2014/main" id="{7433D848-BBB0-8852-CBA7-96FB04BFADE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556"/>
          <a:stretch/>
        </p:blipFill>
        <p:spPr>
          <a:xfrm>
            <a:off x="10687351" y="4584700"/>
            <a:ext cx="1504649" cy="1130300"/>
          </a:xfrm>
          <a:prstGeom prst="rect">
            <a:avLst/>
          </a:prstGeom>
        </p:spPr>
      </p:pic>
      <p:pic>
        <p:nvPicPr>
          <p:cNvPr id="7" name="Graphic 6">
            <a:extLst>
              <a:ext uri="{FF2B5EF4-FFF2-40B4-BE49-F238E27FC236}">
                <a16:creationId xmlns:a16="http://schemas.microsoft.com/office/drawing/2014/main" id="{3A0A5B28-1267-FF8C-DD34-4AE0CE17FD9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72FE7896-D379-408C-54BB-757C71F0DEF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49515" r="34180"/>
          <a:stretch/>
        </p:blipFill>
        <p:spPr>
          <a:xfrm>
            <a:off x="10687351" y="1141376"/>
            <a:ext cx="1504649" cy="1154076"/>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37E02B10-F9DF-509C-64D5-91DEB6988175}"/>
              </a:ext>
            </a:extLst>
          </p:cNvPr>
          <p:cNvSpPr>
            <a:spLocks noGrp="1"/>
          </p:cNvSpPr>
          <p:nvPr>
            <p:ph type="body" sz="quarter" idx="15"/>
          </p:nvPr>
        </p:nvSpPr>
        <p:spPr>
          <a:xfrm>
            <a:off x="4791455" y="1536826"/>
            <a:ext cx="5650992" cy="557784"/>
          </a:xfrm>
        </p:spPr>
        <p:txBody>
          <a:bodyPr/>
          <a:lstStyle>
            <a:lvl1pPr marL="0" indent="0">
              <a:lnSpc>
                <a:spcPct val="90000"/>
              </a:lnSpc>
              <a:spcBef>
                <a:spcPts val="1000"/>
              </a:spcBef>
              <a:spcAft>
                <a:spcPts val="0"/>
              </a:spcAft>
              <a:buNone/>
              <a:defRPr sz="2000" b="1" baseline="0">
                <a:solidFill>
                  <a:schemeClr val="tx1"/>
                </a:solidFill>
                <a:latin typeface="+mj-lt"/>
              </a:defRPr>
            </a:lvl1pPr>
          </a:lstStyle>
          <a:p>
            <a:pPr lvl="0"/>
            <a:r>
              <a:rPr lang="en-US"/>
              <a:t>Click to edit Master text styles</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2267712"/>
            <a:ext cx="5650992" cy="3767328"/>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5837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CE1CF12-4201-C23B-7B9A-02EB4F8A79C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396"/>
          <a:stretch/>
        </p:blipFill>
        <p:spPr>
          <a:xfrm>
            <a:off x="0" y="5731980"/>
            <a:ext cx="12192000" cy="1138720"/>
          </a:xfrm>
          <a:prstGeom prst="rect">
            <a:avLst/>
          </a:prstGeom>
        </p:spPr>
      </p:pic>
      <p:pic>
        <p:nvPicPr>
          <p:cNvPr id="12" name="Graphic 11">
            <a:extLst>
              <a:ext uri="{FF2B5EF4-FFF2-40B4-BE49-F238E27FC236}">
                <a16:creationId xmlns:a16="http://schemas.microsoft.com/office/drawing/2014/main" id="{513CE0C7-867A-80BB-9E96-3008375B7E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68854" b="83396"/>
          <a:stretch/>
        </p:blipFill>
        <p:spPr>
          <a:xfrm>
            <a:off x="0" y="12700"/>
            <a:ext cx="3797300" cy="1138720"/>
          </a:xfrm>
          <a:prstGeom prst="rect">
            <a:avLst/>
          </a:prstGeom>
        </p:spPr>
      </p:pic>
      <p:pic>
        <p:nvPicPr>
          <p:cNvPr id="13" name="Graphic 12">
            <a:extLst>
              <a:ext uri="{FF2B5EF4-FFF2-40B4-BE49-F238E27FC236}">
                <a16:creationId xmlns:a16="http://schemas.microsoft.com/office/drawing/2014/main" id="{736CB758-B1DB-F2E0-00E7-BF5660C5F25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3598" b="49858"/>
          <a:stretch/>
        </p:blipFill>
        <p:spPr>
          <a:xfrm>
            <a:off x="0" y="9452"/>
            <a:ext cx="1517954" cy="1146248"/>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4764024" y="841248"/>
            <a:ext cx="6556248" cy="557784"/>
          </a:xfrm>
        </p:spPr>
        <p:txBody>
          <a:bodyPr anchor="t"/>
          <a:lstStyle>
            <a:lvl1pPr>
              <a:defRPr sz="2000" cap="all" spc="300" baseline="0"/>
            </a:lvl1pPr>
          </a:lstStyle>
          <a:p>
            <a:r>
              <a:rPr lang="en-US"/>
              <a:t>Click to edit Master title style</a:t>
            </a:r>
            <a:endParaRPr lang="en-US" dirty="0"/>
          </a:p>
        </p:txBody>
      </p:sp>
      <p:sp>
        <p:nvSpPr>
          <p:cNvPr id="14" name="Picture Placeholder 15">
            <a:extLst>
              <a:ext uri="{FF2B5EF4-FFF2-40B4-BE49-F238E27FC236}">
                <a16:creationId xmlns:a16="http://schemas.microsoft.com/office/drawing/2014/main" id="{A780F1E2-F795-D408-7361-9B32EA12F8E7}"/>
              </a:ext>
            </a:extLst>
          </p:cNvPr>
          <p:cNvSpPr>
            <a:spLocks noGrp="1"/>
          </p:cNvSpPr>
          <p:nvPr>
            <p:ph type="pic" sz="quarter" idx="14"/>
          </p:nvPr>
        </p:nvSpPr>
        <p:spPr>
          <a:xfrm>
            <a:off x="0" y="836676"/>
            <a:ext cx="3785616" cy="5184648"/>
          </a:xfrm>
          <a:solidFill>
            <a:schemeClr val="accent6">
              <a:lumMod val="75000"/>
            </a:schemeClr>
          </a:solidFill>
        </p:spPr>
        <p:txBody>
          <a:bodyPr/>
          <a:lstStyle>
            <a:lvl1pPr marL="0" indent="0" algn="ctr">
              <a:buNone/>
              <a:defRPr>
                <a:solidFill>
                  <a:sysClr val="windowText" lastClr="000000"/>
                </a:solidFill>
              </a:defRPr>
            </a:lvl1pPr>
          </a:lstStyle>
          <a:p>
            <a:r>
              <a:rPr lang="en-US"/>
              <a:t>Click icon to add picture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4764023" y="1536827"/>
            <a:ext cx="6556247"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408805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532740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3">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342900" indent="-342900">
              <a:lnSpc>
                <a:spcPct val="90000"/>
              </a:lnSpc>
              <a:spcAft>
                <a:spcPts val="1800"/>
              </a:spcAft>
              <a:buSzPct val="100000"/>
              <a:buFont typeface="Arial" panose="020B0604020202020204" pitchFamily="34" charset="0"/>
              <a:buChar char="•"/>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27448" y="1536827"/>
            <a:ext cx="6592824"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pic>
        <p:nvPicPr>
          <p:cNvPr id="5" name="Graphic 4">
            <a:extLst>
              <a:ext uri="{FF2B5EF4-FFF2-40B4-BE49-F238E27FC236}">
                <a16:creationId xmlns:a16="http://schemas.microsoft.com/office/drawing/2014/main" id="{3FD831DA-EDBD-A492-3E6D-6ABBF4438FC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b="83148"/>
          <a:stretch/>
        </p:blipFill>
        <p:spPr>
          <a:xfrm>
            <a:off x="10687350" y="12700"/>
            <a:ext cx="1504649" cy="1155700"/>
          </a:xfrm>
          <a:prstGeom prst="rect">
            <a:avLst/>
          </a:prstGeom>
        </p:spPr>
      </p:pic>
      <p:pic>
        <p:nvPicPr>
          <p:cNvPr id="6" name="Graphic 5">
            <a:extLst>
              <a:ext uri="{FF2B5EF4-FFF2-40B4-BE49-F238E27FC236}">
                <a16:creationId xmlns:a16="http://schemas.microsoft.com/office/drawing/2014/main" id="{00071AEB-E268-A464-7197-69FA762C3C5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444"/>
          <a:stretch/>
        </p:blipFill>
        <p:spPr>
          <a:xfrm>
            <a:off x="10687351" y="9452"/>
            <a:ext cx="1504649" cy="1155700"/>
          </a:xfrm>
          <a:prstGeom prst="rect">
            <a:avLst/>
          </a:prstGeom>
        </p:spPr>
      </p:pic>
    </p:spTree>
    <p:extLst>
      <p:ext uri="{BB962C8B-B14F-4D97-AF65-F5344CB8AC3E}">
        <p14:creationId xmlns:p14="http://schemas.microsoft.com/office/powerpoint/2010/main" val="2969287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C5788EE-4EDA-20FA-8EB9-2F0639E8A2B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8" name="Graphic 7">
            <a:extLst>
              <a:ext uri="{FF2B5EF4-FFF2-40B4-BE49-F238E27FC236}">
                <a16:creationId xmlns:a16="http://schemas.microsoft.com/office/drawing/2014/main" id="{9D053CA0-7A9F-FC49-AD3F-F3280344D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767F6939-7B7E-F49F-8219-DC8CDAC85D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1" name="Graphic 10">
            <a:extLst>
              <a:ext uri="{FF2B5EF4-FFF2-40B4-BE49-F238E27FC236}">
                <a16:creationId xmlns:a16="http://schemas.microsoft.com/office/drawing/2014/main" id="{FACCA700-291A-CD50-0CF3-749300C8D7A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2" name="Graphic 11">
            <a:extLst>
              <a:ext uri="{FF2B5EF4-FFF2-40B4-BE49-F238E27FC236}">
                <a16:creationId xmlns:a16="http://schemas.microsoft.com/office/drawing/2014/main" id="{0EFADD4D-8EF2-3DF8-F5F4-9459752D546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3" name="Graphic 12">
            <a:extLst>
              <a:ext uri="{FF2B5EF4-FFF2-40B4-BE49-F238E27FC236}">
                <a16:creationId xmlns:a16="http://schemas.microsoft.com/office/drawing/2014/main" id="{B5B36F67-81DA-36AC-5D17-0172FF5A70CA}"/>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841248" y="1527048"/>
            <a:ext cx="10479024" cy="4498848"/>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316346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with image 03">
    <p:bg>
      <p:bgPr>
        <a:solidFill>
          <a:schemeClr val="accent6">
            <a:lumMod val="50000"/>
          </a:schemeClr>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092952" y="0"/>
            <a:ext cx="6099048" cy="6876288"/>
          </a:xfrm>
          <a:solidFill>
            <a:schemeClr val="accent6">
              <a:lumMod val="75000"/>
            </a:schemeClr>
          </a:solidFill>
        </p:spPr>
        <p:txBody>
          <a:bodyPr/>
          <a:lstStyle>
            <a:lvl1pPr marL="0" indent="0" algn="l">
              <a:buNone/>
              <a:defRPr>
                <a:solidFill>
                  <a:schemeClr val="bg1"/>
                </a:solidFill>
              </a:defRPr>
            </a:lvl1pPr>
          </a:lstStyle>
          <a:p>
            <a:r>
              <a:rPr lang="en-US"/>
              <a:t>Click icon to add picture</a:t>
            </a:r>
            <a:endParaRPr lang="en-US" dirty="0"/>
          </a:p>
        </p:txBody>
      </p:sp>
      <p:sp>
        <p:nvSpPr>
          <p:cNvPr id="124" name="Title 123">
            <a:extLst>
              <a:ext uri="{FF2B5EF4-FFF2-40B4-BE49-F238E27FC236}">
                <a16:creationId xmlns:a16="http://schemas.microsoft.com/office/drawing/2014/main" id="{5EF8E4BF-2FB4-FFDD-E565-805C476240FE}"/>
              </a:ext>
            </a:extLst>
          </p:cNvPr>
          <p:cNvSpPr>
            <a:spLocks noGrp="1"/>
          </p:cNvSpPr>
          <p:nvPr>
            <p:ph type="title"/>
          </p:nvPr>
        </p:nvSpPr>
        <p:spPr>
          <a:xfrm>
            <a:off x="841244" y="832104"/>
            <a:ext cx="6099048" cy="5219236"/>
          </a:xfrm>
        </p:spPr>
        <p:txBody>
          <a:bodyPr anchor="t"/>
          <a:lstStyle>
            <a:lvl1pPr>
              <a:lnSpc>
                <a:spcPct val="75000"/>
              </a:lnSpc>
              <a:defRPr sz="8000" b="0" spc="0" baseline="0">
                <a:solidFill>
                  <a:schemeClr val="bg1"/>
                </a:solidFill>
                <a:latin typeface="+mn-lt"/>
              </a:defRPr>
            </a:lvl1pPr>
          </a:lstStyle>
          <a:p>
            <a:r>
              <a:rPr lang="en-US"/>
              <a:t>Click to edit Master title style</a:t>
            </a:r>
            <a:endParaRPr lang="en-US" dirty="0"/>
          </a:p>
        </p:txBody>
      </p:sp>
      <p:sp>
        <p:nvSpPr>
          <p:cNvPr id="123" name="Text Placeholder 122">
            <a:extLst>
              <a:ext uri="{FF2B5EF4-FFF2-40B4-BE49-F238E27FC236}">
                <a16:creationId xmlns:a16="http://schemas.microsoft.com/office/drawing/2014/main" id="{25C59923-6546-AB3B-534C-22113CD9D671}"/>
              </a:ext>
            </a:extLst>
          </p:cNvPr>
          <p:cNvSpPr>
            <a:spLocks noGrp="1"/>
          </p:cNvSpPr>
          <p:nvPr>
            <p:ph type="body" sz="quarter" idx="15"/>
          </p:nvPr>
        </p:nvSpPr>
        <p:spPr>
          <a:xfrm>
            <a:off x="8401353" y="-1"/>
            <a:ext cx="3790650" cy="1155691"/>
          </a:xfrm>
          <a:custGeom>
            <a:avLst/>
            <a:gdLst>
              <a:gd name="connsiteX0" fmla="*/ 2293575 w 3790650"/>
              <a:gd name="connsiteY0" fmla="*/ 0 h 1155691"/>
              <a:gd name="connsiteX1" fmla="*/ 3790650 w 3790650"/>
              <a:gd name="connsiteY1" fmla="*/ 0 h 1155691"/>
              <a:gd name="connsiteX2" fmla="*/ 3790650 w 3790650"/>
              <a:gd name="connsiteY2" fmla="*/ 1098632 h 1155691"/>
              <a:gd name="connsiteX3" fmla="*/ 3775153 w 3790650"/>
              <a:gd name="connsiteY3" fmla="*/ 1104304 h 1155691"/>
              <a:gd name="connsiteX4" fmla="*/ 3435268 w 3790650"/>
              <a:gd name="connsiteY4" fmla="*/ 1155691 h 1155691"/>
              <a:gd name="connsiteX5" fmla="*/ 2292295 w 3790650"/>
              <a:gd name="connsiteY5" fmla="*/ 12701 h 1155691"/>
              <a:gd name="connsiteX6" fmla="*/ 1280 w 3790650"/>
              <a:gd name="connsiteY6" fmla="*/ 0 h 1155691"/>
              <a:gd name="connsiteX7" fmla="*/ 2284665 w 3790650"/>
              <a:gd name="connsiteY7" fmla="*/ 0 h 1155691"/>
              <a:gd name="connsiteX8" fmla="*/ 2285945 w 3790650"/>
              <a:gd name="connsiteY8" fmla="*/ 12701 h 1155691"/>
              <a:gd name="connsiteX9" fmla="*/ 1142973 w 3790650"/>
              <a:gd name="connsiteY9" fmla="*/ 1155691 h 1155691"/>
              <a:gd name="connsiteX10" fmla="*/ 0 w 3790650"/>
              <a:gd name="connsiteY10" fmla="*/ 12701 h 115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0650" h="1155691">
                <a:moveTo>
                  <a:pt x="2293575" y="0"/>
                </a:moveTo>
                <a:lnTo>
                  <a:pt x="3790650" y="0"/>
                </a:lnTo>
                <a:lnTo>
                  <a:pt x="3790650" y="1098632"/>
                </a:lnTo>
                <a:lnTo>
                  <a:pt x="3775153" y="1104304"/>
                </a:lnTo>
                <a:cubicBezTo>
                  <a:pt x="3667783" y="1137700"/>
                  <a:pt x="3553627" y="1155691"/>
                  <a:pt x="3435268" y="1155691"/>
                </a:cubicBezTo>
                <a:cubicBezTo>
                  <a:pt x="2804021" y="1155691"/>
                  <a:pt x="2292295" y="643957"/>
                  <a:pt x="2292295" y="12701"/>
                </a:cubicBezTo>
                <a:close/>
                <a:moveTo>
                  <a:pt x="1280" y="0"/>
                </a:moveTo>
                <a:lnTo>
                  <a:pt x="2284665" y="0"/>
                </a:lnTo>
                <a:lnTo>
                  <a:pt x="2285945" y="12701"/>
                </a:lnTo>
                <a:cubicBezTo>
                  <a:pt x="2285945" y="643957"/>
                  <a:pt x="1774219" y="1155691"/>
                  <a:pt x="1142973" y="1155691"/>
                </a:cubicBezTo>
                <a:cubicBezTo>
                  <a:pt x="511726" y="1155691"/>
                  <a:pt x="0" y="643957"/>
                  <a:pt x="0" y="12701"/>
                </a:cubicBezTo>
                <a:close/>
              </a:path>
            </a:pathLst>
          </a:custGeom>
          <a:solidFill>
            <a:schemeClr val="accent6">
              <a:lumMod val="75000"/>
              <a:alpha val="25000"/>
            </a:schemeClr>
          </a:solidFill>
        </p:spPr>
        <p:txBody>
          <a:bodyPr wrap="square">
            <a:noAutofit/>
          </a:bodyPr>
          <a:lstStyle>
            <a:lvl1pPr>
              <a:defRPr>
                <a:noFill/>
              </a:defRPr>
            </a:lvl1pPr>
          </a:lstStyle>
          <a:p>
            <a:pPr lvl="0"/>
            <a:r>
              <a:rPr lang="en-US"/>
              <a:t>Click to edit Master text styles</a:t>
            </a:r>
          </a:p>
        </p:txBody>
      </p:sp>
      <p:sp>
        <p:nvSpPr>
          <p:cNvPr id="48" name="Text Placeholder 47">
            <a:extLst>
              <a:ext uri="{FF2B5EF4-FFF2-40B4-BE49-F238E27FC236}">
                <a16:creationId xmlns:a16="http://schemas.microsoft.com/office/drawing/2014/main" id="{880C9A0C-95B8-C535-9B78-63FDB782BE10}"/>
              </a:ext>
            </a:extLst>
          </p:cNvPr>
          <p:cNvSpPr>
            <a:spLocks noGrp="1"/>
          </p:cNvSpPr>
          <p:nvPr>
            <p:ph type="body" sz="quarter" idx="12"/>
          </p:nvPr>
        </p:nvSpPr>
        <p:spPr>
          <a:xfrm>
            <a:off x="-3" y="5727700"/>
            <a:ext cx="12192003" cy="1130300"/>
          </a:xfrm>
          <a:custGeom>
            <a:avLst/>
            <a:gdLst>
              <a:gd name="connsiteX0" fmla="*/ 11823828 w 12192003"/>
              <a:gd name="connsiteY0" fmla="*/ 0 h 1130300"/>
              <a:gd name="connsiteX1" fmla="*/ 12163721 w 12192003"/>
              <a:gd name="connsiteY1" fmla="*/ 51387 h 1130300"/>
              <a:gd name="connsiteX2" fmla="*/ 12192003 w 12192003"/>
              <a:gd name="connsiteY2" fmla="*/ 61738 h 1130300"/>
              <a:gd name="connsiteX3" fmla="*/ 12192003 w 12192003"/>
              <a:gd name="connsiteY3" fmla="*/ 1130300 h 1130300"/>
              <a:gd name="connsiteX4" fmla="*/ 10681469 w 12192003"/>
              <a:gd name="connsiteY4" fmla="*/ 1130300 h 1130300"/>
              <a:gd name="connsiteX5" fmla="*/ 10686729 w 12192003"/>
              <a:gd name="connsiteY5" fmla="*/ 1026126 h 1130300"/>
              <a:gd name="connsiteX6" fmla="*/ 11823828 w 12192003"/>
              <a:gd name="connsiteY6" fmla="*/ 0 h 1130300"/>
              <a:gd name="connsiteX7" fmla="*/ 9531478 w 12192003"/>
              <a:gd name="connsiteY7" fmla="*/ 0 h 1130300"/>
              <a:gd name="connsiteX8" fmla="*/ 10668577 w 12192003"/>
              <a:gd name="connsiteY8" fmla="*/ 1026126 h 1130300"/>
              <a:gd name="connsiteX9" fmla="*/ 10673837 w 12192003"/>
              <a:gd name="connsiteY9" fmla="*/ 1130300 h 1130300"/>
              <a:gd name="connsiteX10" fmla="*/ 8389119 w 12192003"/>
              <a:gd name="connsiteY10" fmla="*/ 1130300 h 1130300"/>
              <a:gd name="connsiteX11" fmla="*/ 8394379 w 12192003"/>
              <a:gd name="connsiteY11" fmla="*/ 1026126 h 1130300"/>
              <a:gd name="connsiteX12" fmla="*/ 9531478 w 12192003"/>
              <a:gd name="connsiteY12" fmla="*/ 0 h 1130300"/>
              <a:gd name="connsiteX13" fmla="*/ 7239129 w 12192003"/>
              <a:gd name="connsiteY13" fmla="*/ 0 h 1130300"/>
              <a:gd name="connsiteX14" fmla="*/ 8376227 w 12192003"/>
              <a:gd name="connsiteY14" fmla="*/ 1026126 h 1130300"/>
              <a:gd name="connsiteX15" fmla="*/ 8381487 w 12192003"/>
              <a:gd name="connsiteY15" fmla="*/ 1130300 h 1130300"/>
              <a:gd name="connsiteX16" fmla="*/ 6096769 w 12192003"/>
              <a:gd name="connsiteY16" fmla="*/ 1130300 h 1130300"/>
              <a:gd name="connsiteX17" fmla="*/ 6102029 w 12192003"/>
              <a:gd name="connsiteY17" fmla="*/ 1026126 h 1130300"/>
              <a:gd name="connsiteX18" fmla="*/ 7239129 w 12192003"/>
              <a:gd name="connsiteY18" fmla="*/ 0 h 1130300"/>
              <a:gd name="connsiteX19" fmla="*/ 4946780 w 12192003"/>
              <a:gd name="connsiteY19" fmla="*/ 0 h 1130300"/>
              <a:gd name="connsiteX20" fmla="*/ 6083878 w 12192003"/>
              <a:gd name="connsiteY20" fmla="*/ 1026126 h 1130300"/>
              <a:gd name="connsiteX21" fmla="*/ 6089139 w 12192003"/>
              <a:gd name="connsiteY21" fmla="*/ 1130300 h 1130300"/>
              <a:gd name="connsiteX22" fmla="*/ 3804423 w 12192003"/>
              <a:gd name="connsiteY22" fmla="*/ 1130300 h 1130300"/>
              <a:gd name="connsiteX23" fmla="*/ 3809684 w 12192003"/>
              <a:gd name="connsiteY23" fmla="*/ 1026126 h 1130300"/>
              <a:gd name="connsiteX24" fmla="*/ 4946780 w 12192003"/>
              <a:gd name="connsiteY24" fmla="*/ 0 h 1130300"/>
              <a:gd name="connsiteX25" fmla="*/ 2654431 w 12192003"/>
              <a:gd name="connsiteY25" fmla="*/ 0 h 1130300"/>
              <a:gd name="connsiteX26" fmla="*/ 3791530 w 12192003"/>
              <a:gd name="connsiteY26" fmla="*/ 1026126 h 1130300"/>
              <a:gd name="connsiteX27" fmla="*/ 3796791 w 12192003"/>
              <a:gd name="connsiteY27" fmla="*/ 1130300 h 1130300"/>
              <a:gd name="connsiteX28" fmla="*/ 1512072 w 12192003"/>
              <a:gd name="connsiteY28" fmla="*/ 1130300 h 1130300"/>
              <a:gd name="connsiteX29" fmla="*/ 1517332 w 12192003"/>
              <a:gd name="connsiteY29" fmla="*/ 1026126 h 1130300"/>
              <a:gd name="connsiteX30" fmla="*/ 2654431 w 12192003"/>
              <a:gd name="connsiteY30" fmla="*/ 0 h 1130300"/>
              <a:gd name="connsiteX31" fmla="*/ 362080 w 12192003"/>
              <a:gd name="connsiteY31" fmla="*/ 0 h 1130300"/>
              <a:gd name="connsiteX32" fmla="*/ 1499179 w 12192003"/>
              <a:gd name="connsiteY32" fmla="*/ 1026126 h 1130300"/>
              <a:gd name="connsiteX33" fmla="*/ 1504439 w 12192003"/>
              <a:gd name="connsiteY33" fmla="*/ 1130300 h 1130300"/>
              <a:gd name="connsiteX34" fmla="*/ 0 w 12192003"/>
              <a:gd name="connsiteY34" fmla="*/ 1130300 h 1130300"/>
              <a:gd name="connsiteX35" fmla="*/ 0 w 12192003"/>
              <a:gd name="connsiteY35" fmla="*/ 59507 h 1130300"/>
              <a:gd name="connsiteX36" fmla="*/ 22187 w 12192003"/>
              <a:gd name="connsiteY36" fmla="*/ 51387 h 1130300"/>
              <a:gd name="connsiteX37" fmla="*/ 362080 w 12192003"/>
              <a:gd name="connsiteY37" fmla="*/ 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192003" h="1130300">
                <a:moveTo>
                  <a:pt x="11823828" y="0"/>
                </a:moveTo>
                <a:cubicBezTo>
                  <a:pt x="11942189" y="0"/>
                  <a:pt x="12056349" y="17991"/>
                  <a:pt x="12163721" y="51387"/>
                </a:cubicBezTo>
                <a:lnTo>
                  <a:pt x="12192003" y="61738"/>
                </a:lnTo>
                <a:lnTo>
                  <a:pt x="12192003" y="1130300"/>
                </a:lnTo>
                <a:lnTo>
                  <a:pt x="10681469" y="1130300"/>
                </a:lnTo>
                <a:lnTo>
                  <a:pt x="10686729" y="1026126"/>
                </a:lnTo>
                <a:cubicBezTo>
                  <a:pt x="10745262" y="449767"/>
                  <a:pt x="11232021" y="0"/>
                  <a:pt x="11823828" y="0"/>
                </a:cubicBezTo>
                <a:close/>
                <a:moveTo>
                  <a:pt x="9531478" y="0"/>
                </a:moveTo>
                <a:cubicBezTo>
                  <a:pt x="10123285" y="0"/>
                  <a:pt x="10610044" y="449767"/>
                  <a:pt x="10668577" y="1026126"/>
                </a:cubicBezTo>
                <a:lnTo>
                  <a:pt x="10673837" y="1130300"/>
                </a:lnTo>
                <a:lnTo>
                  <a:pt x="8389119" y="1130300"/>
                </a:lnTo>
                <a:lnTo>
                  <a:pt x="8394379" y="1026126"/>
                </a:lnTo>
                <a:cubicBezTo>
                  <a:pt x="8452912" y="449767"/>
                  <a:pt x="8939671" y="0"/>
                  <a:pt x="9531478" y="0"/>
                </a:cubicBezTo>
                <a:close/>
                <a:moveTo>
                  <a:pt x="7239129" y="0"/>
                </a:moveTo>
                <a:cubicBezTo>
                  <a:pt x="7830936" y="0"/>
                  <a:pt x="8317694" y="449767"/>
                  <a:pt x="8376227" y="1026126"/>
                </a:cubicBezTo>
                <a:lnTo>
                  <a:pt x="8381487" y="1130300"/>
                </a:lnTo>
                <a:lnTo>
                  <a:pt x="6096769" y="1130300"/>
                </a:lnTo>
                <a:lnTo>
                  <a:pt x="6102029" y="1026126"/>
                </a:lnTo>
                <a:cubicBezTo>
                  <a:pt x="6160563" y="449767"/>
                  <a:pt x="6647322" y="0"/>
                  <a:pt x="7239129" y="0"/>
                </a:cubicBezTo>
                <a:close/>
                <a:moveTo>
                  <a:pt x="4946780" y="0"/>
                </a:moveTo>
                <a:cubicBezTo>
                  <a:pt x="5538587" y="0"/>
                  <a:pt x="6025345" y="449767"/>
                  <a:pt x="6083878" y="1026126"/>
                </a:cubicBezTo>
                <a:lnTo>
                  <a:pt x="6089139" y="1130300"/>
                </a:lnTo>
                <a:lnTo>
                  <a:pt x="3804423" y="1130300"/>
                </a:lnTo>
                <a:lnTo>
                  <a:pt x="3809684" y="1026126"/>
                </a:lnTo>
                <a:cubicBezTo>
                  <a:pt x="3868216" y="449767"/>
                  <a:pt x="4354972" y="0"/>
                  <a:pt x="4946780" y="0"/>
                </a:cubicBezTo>
                <a:close/>
                <a:moveTo>
                  <a:pt x="2654431" y="0"/>
                </a:moveTo>
                <a:cubicBezTo>
                  <a:pt x="3246238" y="0"/>
                  <a:pt x="3732997" y="449767"/>
                  <a:pt x="3791530" y="1026126"/>
                </a:cubicBezTo>
                <a:lnTo>
                  <a:pt x="3796791" y="1130300"/>
                </a:lnTo>
                <a:lnTo>
                  <a:pt x="1512072" y="1130300"/>
                </a:lnTo>
                <a:lnTo>
                  <a:pt x="1517332" y="1026126"/>
                </a:lnTo>
                <a:cubicBezTo>
                  <a:pt x="1575865" y="449767"/>
                  <a:pt x="2062624" y="0"/>
                  <a:pt x="2654431" y="0"/>
                </a:cubicBezTo>
                <a:close/>
                <a:moveTo>
                  <a:pt x="362080" y="0"/>
                </a:moveTo>
                <a:cubicBezTo>
                  <a:pt x="953887" y="0"/>
                  <a:pt x="1440646" y="449767"/>
                  <a:pt x="1499179" y="1026126"/>
                </a:cubicBezTo>
                <a:lnTo>
                  <a:pt x="1504439" y="1130300"/>
                </a:lnTo>
                <a:lnTo>
                  <a:pt x="0" y="1130300"/>
                </a:lnTo>
                <a:lnTo>
                  <a:pt x="0" y="59507"/>
                </a:lnTo>
                <a:lnTo>
                  <a:pt x="22187" y="51387"/>
                </a:lnTo>
                <a:cubicBezTo>
                  <a:pt x="129559" y="17991"/>
                  <a:pt x="243719" y="0"/>
                  <a:pt x="362080" y="0"/>
                </a:cubicBezTo>
                <a:close/>
              </a:path>
            </a:pathLst>
          </a:custGeom>
          <a:solidFill>
            <a:schemeClr val="accent6">
              <a:lumMod val="75000"/>
              <a:alpha val="25000"/>
            </a:schemeClr>
          </a:solidFill>
        </p:spPr>
        <p:txBody>
          <a:bodyPr wrap="square">
            <a:noAutofit/>
          </a:bodyPr>
          <a:lstStyle>
            <a:lvl1pPr>
              <a:defRPr>
                <a:noFill/>
              </a:defRPr>
            </a:lvl1pPr>
          </a:lstStyle>
          <a:p>
            <a:pPr lvl="0"/>
            <a:r>
              <a:rPr lang="en-US"/>
              <a:t>Click to edit Master text styles</a:t>
            </a:r>
          </a:p>
        </p:txBody>
      </p:sp>
      <p:sp>
        <p:nvSpPr>
          <p:cNvPr id="62" name="Text Placeholder 61">
            <a:extLst>
              <a:ext uri="{FF2B5EF4-FFF2-40B4-BE49-F238E27FC236}">
                <a16:creationId xmlns:a16="http://schemas.microsoft.com/office/drawing/2014/main" id="{70972619-C968-1257-58C9-0DC661642915}"/>
              </a:ext>
            </a:extLst>
          </p:cNvPr>
          <p:cNvSpPr>
            <a:spLocks noGrp="1"/>
          </p:cNvSpPr>
          <p:nvPr>
            <p:ph type="body" sz="quarter" idx="13"/>
          </p:nvPr>
        </p:nvSpPr>
        <p:spPr>
          <a:xfrm>
            <a:off x="0" y="5724189"/>
            <a:ext cx="1503729" cy="1133811"/>
          </a:xfrm>
          <a:custGeom>
            <a:avLst/>
            <a:gdLst>
              <a:gd name="connsiteX0" fmla="*/ 367995 w 1503729"/>
              <a:gd name="connsiteY0" fmla="*/ 19 h 1133811"/>
              <a:gd name="connsiteX1" fmla="*/ 1481576 w 1503729"/>
              <a:gd name="connsiteY1" fmla="*/ 913359 h 1133811"/>
              <a:gd name="connsiteX2" fmla="*/ 1503729 w 1503729"/>
              <a:gd name="connsiteY2" fmla="*/ 1133811 h 1133811"/>
              <a:gd name="connsiteX3" fmla="*/ 1371482 w 1503729"/>
              <a:gd name="connsiteY3" fmla="*/ 1133811 h 1133811"/>
              <a:gd name="connsiteX4" fmla="*/ 1275407 w 1503729"/>
              <a:gd name="connsiteY4" fmla="*/ 1118667 h 1133811"/>
              <a:gd name="connsiteX5" fmla="*/ 367995 w 1503729"/>
              <a:gd name="connsiteY5" fmla="*/ 19 h 1133811"/>
              <a:gd name="connsiteX6" fmla="*/ 367996 w 1503729"/>
              <a:gd name="connsiteY6" fmla="*/ 0 h 1133811"/>
              <a:gd name="connsiteX7" fmla="*/ 33218 w 1503729"/>
              <a:gd name="connsiteY7" fmla="*/ 808204 h 1133811"/>
              <a:gd name="connsiteX8" fmla="*/ 0 w 1503729"/>
              <a:gd name="connsiteY8" fmla="*/ 838393 h 1133811"/>
              <a:gd name="connsiteX9" fmla="*/ 0 w 1503729"/>
              <a:gd name="connsiteY9" fmla="*/ 61671 h 1133811"/>
              <a:gd name="connsiteX10" fmla="*/ 28102 w 1503729"/>
              <a:gd name="connsiteY10" fmla="*/ 51386 h 1133811"/>
              <a:gd name="connsiteX11" fmla="*/ 367996 w 1503729"/>
              <a:gd name="connsiteY11" fmla="*/ 0 h 113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3729" h="1133811">
                <a:moveTo>
                  <a:pt x="367995" y="19"/>
                </a:moveTo>
                <a:cubicBezTo>
                  <a:pt x="917788" y="3008"/>
                  <a:pt x="1375686" y="394157"/>
                  <a:pt x="1481576" y="913359"/>
                </a:cubicBezTo>
                <a:lnTo>
                  <a:pt x="1503729" y="1133811"/>
                </a:lnTo>
                <a:lnTo>
                  <a:pt x="1371482" y="1133811"/>
                </a:lnTo>
                <a:lnTo>
                  <a:pt x="1275407" y="1118667"/>
                </a:lnTo>
                <a:cubicBezTo>
                  <a:pt x="757177" y="1010082"/>
                  <a:pt x="368000" y="550498"/>
                  <a:pt x="367995" y="19"/>
                </a:cubicBezTo>
                <a:close/>
                <a:moveTo>
                  <a:pt x="367996" y="0"/>
                </a:moveTo>
                <a:cubicBezTo>
                  <a:pt x="367996" y="315623"/>
                  <a:pt x="240061" y="601366"/>
                  <a:pt x="33218" y="808204"/>
                </a:cubicBezTo>
                <a:lnTo>
                  <a:pt x="0" y="838393"/>
                </a:lnTo>
                <a:lnTo>
                  <a:pt x="0" y="61671"/>
                </a:lnTo>
                <a:lnTo>
                  <a:pt x="28102" y="51386"/>
                </a:lnTo>
                <a:cubicBezTo>
                  <a:pt x="135475" y="17991"/>
                  <a:pt x="249634" y="0"/>
                  <a:pt x="367996"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r>
              <a:rPr lang="en-US"/>
              <a:t>Click to edit Master text styles</a:t>
            </a:r>
          </a:p>
        </p:txBody>
      </p:sp>
      <p:sp>
        <p:nvSpPr>
          <p:cNvPr id="93" name="Text Placeholder 92">
            <a:extLst>
              <a:ext uri="{FF2B5EF4-FFF2-40B4-BE49-F238E27FC236}">
                <a16:creationId xmlns:a16="http://schemas.microsoft.com/office/drawing/2014/main" id="{0A4A3873-48BC-94DF-6006-FC7F81660A5D}"/>
              </a:ext>
            </a:extLst>
          </p:cNvPr>
          <p:cNvSpPr>
            <a:spLocks noGrp="1"/>
          </p:cNvSpPr>
          <p:nvPr>
            <p:ph type="body" sz="quarter" idx="14"/>
          </p:nvPr>
        </p:nvSpPr>
        <p:spPr>
          <a:xfrm>
            <a:off x="8401353" y="0"/>
            <a:ext cx="3790647" cy="1143002"/>
          </a:xfrm>
          <a:custGeom>
            <a:avLst/>
            <a:gdLst>
              <a:gd name="connsiteX0" fmla="*/ 3790647 w 3790647"/>
              <a:gd name="connsiteY0" fmla="*/ 304585 h 1143002"/>
              <a:gd name="connsiteX1" fmla="*/ 3790647 w 3790647"/>
              <a:gd name="connsiteY1" fmla="*/ 1081329 h 1143002"/>
              <a:gd name="connsiteX2" fmla="*/ 3762543 w 3790647"/>
              <a:gd name="connsiteY2" fmla="*/ 1091615 h 1143002"/>
              <a:gd name="connsiteX3" fmla="*/ 3422649 w 3790647"/>
              <a:gd name="connsiteY3" fmla="*/ 1143002 h 1143002"/>
              <a:gd name="connsiteX4" fmla="*/ 3757427 w 3790647"/>
              <a:gd name="connsiteY4" fmla="*/ 334777 h 1143002"/>
              <a:gd name="connsiteX5" fmla="*/ 2285997 w 3790647"/>
              <a:gd name="connsiteY5" fmla="*/ 17 h 1143002"/>
              <a:gd name="connsiteX6" fmla="*/ 3422650 w 3790647"/>
              <a:gd name="connsiteY6" fmla="*/ 1142983 h 1143002"/>
              <a:gd name="connsiteX7" fmla="*/ 2285997 w 3790647"/>
              <a:gd name="connsiteY7" fmla="*/ 17 h 1143002"/>
              <a:gd name="connsiteX8" fmla="*/ 0 w 3790647"/>
              <a:gd name="connsiteY8" fmla="*/ 17 h 1143002"/>
              <a:gd name="connsiteX9" fmla="*/ 1136650 w 3790647"/>
              <a:gd name="connsiteY9" fmla="*/ 1142983 h 1143002"/>
              <a:gd name="connsiteX10" fmla="*/ 0 w 3790647"/>
              <a:gd name="connsiteY10" fmla="*/ 17 h 1143002"/>
              <a:gd name="connsiteX11" fmla="*/ 2279650 w 3790647"/>
              <a:gd name="connsiteY11" fmla="*/ 0 h 1143002"/>
              <a:gd name="connsiteX12" fmla="*/ 1136650 w 3790647"/>
              <a:gd name="connsiteY12" fmla="*/ 1143002 h 1143002"/>
              <a:gd name="connsiteX13" fmla="*/ 2279650 w 3790647"/>
              <a:gd name="connsiteY13" fmla="*/ 0 h 114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0647" h="1143002">
                <a:moveTo>
                  <a:pt x="3790647" y="304585"/>
                </a:moveTo>
                <a:lnTo>
                  <a:pt x="3790647" y="1081329"/>
                </a:lnTo>
                <a:lnTo>
                  <a:pt x="3762543" y="1091615"/>
                </a:lnTo>
                <a:cubicBezTo>
                  <a:pt x="3655170" y="1125011"/>
                  <a:pt x="3541011" y="1143002"/>
                  <a:pt x="3422649" y="1143002"/>
                </a:cubicBezTo>
                <a:cubicBezTo>
                  <a:pt x="3422649" y="827371"/>
                  <a:pt x="3550584" y="541620"/>
                  <a:pt x="3757427" y="334777"/>
                </a:cubicBezTo>
                <a:close/>
                <a:moveTo>
                  <a:pt x="2285997" y="17"/>
                </a:moveTo>
                <a:cubicBezTo>
                  <a:pt x="2914332" y="3435"/>
                  <a:pt x="3422644" y="513848"/>
                  <a:pt x="3422650" y="1142983"/>
                </a:cubicBezTo>
                <a:cubicBezTo>
                  <a:pt x="2794315" y="1139567"/>
                  <a:pt x="2286006" y="629153"/>
                  <a:pt x="2285997" y="17"/>
                </a:cubicBezTo>
                <a:close/>
                <a:moveTo>
                  <a:pt x="0" y="17"/>
                </a:moveTo>
                <a:cubicBezTo>
                  <a:pt x="628334" y="3435"/>
                  <a:pt x="1136644" y="513848"/>
                  <a:pt x="1136650" y="1142983"/>
                </a:cubicBezTo>
                <a:cubicBezTo>
                  <a:pt x="508316" y="1139567"/>
                  <a:pt x="9" y="629153"/>
                  <a:pt x="0" y="17"/>
                </a:cubicBezTo>
                <a:close/>
                <a:moveTo>
                  <a:pt x="2279650" y="0"/>
                </a:moveTo>
                <a:cubicBezTo>
                  <a:pt x="2279650" y="631263"/>
                  <a:pt x="1767910" y="1143002"/>
                  <a:pt x="1136650" y="1143002"/>
                </a:cubicBezTo>
                <a:cubicBezTo>
                  <a:pt x="1136650" y="511739"/>
                  <a:pt x="1648390" y="0"/>
                  <a:pt x="2279650"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r>
              <a:rPr lang="en-US"/>
              <a:t>Click to edit Master text styles</a:t>
            </a:r>
          </a:p>
        </p:txBody>
      </p:sp>
      <p:pic>
        <p:nvPicPr>
          <p:cNvPr id="120" name="Graphic 119">
            <a:extLst>
              <a:ext uri="{FF2B5EF4-FFF2-40B4-BE49-F238E27FC236}">
                <a16:creationId xmlns:a16="http://schemas.microsoft.com/office/drawing/2014/main" id="{9C01A786-0C1A-6C4A-1466-1AE233D142A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68908" b="83148"/>
          <a:stretch/>
        </p:blipFill>
        <p:spPr>
          <a:xfrm>
            <a:off x="8401354" y="12700"/>
            <a:ext cx="3790646" cy="1155700"/>
          </a:xfrm>
          <a:prstGeom prst="rect">
            <a:avLst/>
          </a:prstGeom>
        </p:spPr>
      </p:pic>
    </p:spTree>
    <p:extLst>
      <p:ext uri="{BB962C8B-B14F-4D97-AF65-F5344CB8AC3E}">
        <p14:creationId xmlns:p14="http://schemas.microsoft.com/office/powerpoint/2010/main" val="3740971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b="1"/>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457200" indent="-457200">
              <a:lnSpc>
                <a:spcPct val="90000"/>
              </a:lnSpc>
              <a:spcBef>
                <a:spcPts val="1000"/>
              </a:spcBef>
              <a:spcAft>
                <a:spcPts val="0"/>
              </a:spcAft>
              <a:buSzPct val="100000"/>
              <a:buFont typeface="+mj-lt"/>
              <a:buAutoNum type="arabicPeriod"/>
              <a:defRPr sz="2000"/>
            </a:lvl1pPr>
            <a:lvl2pPr marL="914400" indent="-457200">
              <a:buSzPct val="100000"/>
              <a:buFont typeface="+mj-lt"/>
              <a:buAutoNum type="alphaLcPeriod"/>
              <a:defRPr sz="2000"/>
            </a:lvl2pPr>
            <a:lvl3pPr marL="1371600" indent="-457200">
              <a:buSzPct val="100000"/>
              <a:buFont typeface="+mj-lt"/>
              <a:buAutoNum type="romanLcPeriod"/>
              <a:defRPr sz="1800"/>
            </a:lvl3pPr>
            <a:lvl4pPr marL="1828800" indent="-457200">
              <a:buSzPct val="100000"/>
              <a:buFont typeface="+mj-lt"/>
              <a:buAutoNum type="arabicParenR"/>
              <a:defRPr sz="1800"/>
            </a:lvl4pPr>
            <a:lvl5pPr marL="2286000" indent="-457200">
              <a:buSzPct val="100000"/>
              <a:buFont typeface="+mj-lt"/>
              <a:buAutoNum type="alphaLcParen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2284607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13" name="Title 123">
            <a:extLst>
              <a:ext uri="{FF2B5EF4-FFF2-40B4-BE49-F238E27FC236}">
                <a16:creationId xmlns:a16="http://schemas.microsoft.com/office/drawing/2014/main" id="{0B9C7C4B-FC2C-5D51-5679-3D5ED85185DA}"/>
              </a:ext>
            </a:extLst>
          </p:cNvPr>
          <p:cNvSpPr>
            <a:spLocks noGrp="1"/>
          </p:cNvSpPr>
          <p:nvPr>
            <p:ph type="title"/>
          </p:nvPr>
        </p:nvSpPr>
        <p:spPr>
          <a:xfrm>
            <a:off x="841243" y="832104"/>
            <a:ext cx="10479088" cy="2587625"/>
          </a:xfrm>
        </p:spPr>
        <p:txBody>
          <a:bodyPr anchor="t"/>
          <a:lstStyle>
            <a:lvl1pPr>
              <a:lnSpc>
                <a:spcPct val="75000"/>
              </a:lnSpc>
              <a:defRPr sz="8000" b="0" spc="0" baseline="0">
                <a:solidFill>
                  <a:schemeClr val="bg1"/>
                </a:solidFill>
                <a:latin typeface="+mn-lt"/>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C79F5B69-7199-E3E6-5554-6CC2207D48E4}"/>
              </a:ext>
            </a:extLst>
          </p:cNvPr>
          <p:cNvSpPr>
            <a:spLocks noGrp="1"/>
          </p:cNvSpPr>
          <p:nvPr>
            <p:ph type="body" sz="quarter" idx="11"/>
          </p:nvPr>
        </p:nvSpPr>
        <p:spPr>
          <a:xfrm>
            <a:off x="841375" y="3705309"/>
            <a:ext cx="10479088" cy="2587625"/>
          </a:xfrm>
        </p:spPr>
        <p:txBody>
          <a:bodyPr/>
          <a:lstStyle>
            <a:lvl1pPr marL="0" indent="0">
              <a:lnSpc>
                <a:spcPct val="130000"/>
              </a:lnSpc>
              <a:spcAft>
                <a:spcPts val="1000"/>
              </a:spcAft>
              <a:buNone/>
              <a:defRPr b="1" i="0" cap="all" spc="300" baseline="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143093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noProof="0" dirty="0"/>
              <a:t>FOOTER TITLE</a:t>
            </a:r>
          </a:p>
        </p:txBody>
      </p:sp>
      <p:sp>
        <p:nvSpPr>
          <p:cNvPr id="4" name="Slide Number Placeholder 3">
            <a:extLst>
              <a:ext uri="{FF2B5EF4-FFF2-40B4-BE49-F238E27FC236}">
                <a16:creationId xmlns:a16="http://schemas.microsoft.com/office/drawing/2014/main" id="{215F7E44-8ABB-4ABE-998C-AFEFE7AA0503}"/>
              </a:ext>
            </a:extLst>
          </p:cNvPr>
          <p:cNvSpPr>
            <a:spLocks noGrp="1"/>
          </p:cNvSpPr>
          <p:nvPr>
            <p:ph type="sldNum" sz="quarter" idx="4"/>
          </p:nvPr>
        </p:nvSpPr>
        <p:spPr>
          <a:xfrm>
            <a:off x="10917936" y="6385422"/>
            <a:ext cx="843264" cy="288000"/>
          </a:xfrm>
          <a:prstGeom prst="rect">
            <a:avLst/>
          </a:prstGeom>
          <a:noFill/>
        </p:spPr>
        <p:txBody>
          <a:bodyPr lIns="0" tIns="0" rIns="0" bIns="0" anchor="ctr"/>
          <a:lstStyle>
            <a:lvl1pPr algn="r">
              <a:defRPr lang="en-ZA" sz="1000" b="0" smtClean="0">
                <a:solidFill>
                  <a:sysClr val="windowText" lastClr="000000"/>
                </a:solidFill>
              </a:defRPr>
            </a:lvl1p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347472" indent="-347472" algn="l" defTabSz="914400" rtl="0" eaLnBrk="1" latinLnBrk="0" hangingPunct="1">
        <a:lnSpc>
          <a:spcPct val="90000"/>
        </a:lnSpc>
        <a:spcBef>
          <a:spcPts val="0"/>
        </a:spcBef>
        <a:spcAft>
          <a:spcPts val="1800"/>
        </a:spcAft>
        <a:buSzPct val="75000"/>
        <a:buFont typeface="Arial" panose="020B0604020202020204" pitchFamily="34" charset="0"/>
        <a:buChar char="•"/>
        <a:defRPr sz="2000" kern="1200">
          <a:solidFill>
            <a:schemeClr val="tx1">
              <a:lumMod val="75000"/>
              <a:lumOff val="25000"/>
            </a:schemeClr>
          </a:solidFill>
          <a:latin typeface="+mn-lt"/>
          <a:ea typeface="+mn-ea"/>
          <a:cs typeface="+mn-cs"/>
        </a:defRPr>
      </a:lvl1pPr>
      <a:lvl2pPr marL="731520" indent="-347472" algn="l" defTabSz="914400" rtl="0" eaLnBrk="1" latinLnBrk="0" hangingPunct="1">
        <a:lnSpc>
          <a:spcPct val="90000"/>
        </a:lnSpc>
        <a:spcBef>
          <a:spcPts val="500"/>
        </a:spcBef>
        <a:buSzPct val="75000"/>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09728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46304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828800" indent="-347472" algn="l" defTabSz="914400" rtl="0" eaLnBrk="1" latinLnBrk="0" hangingPunct="1">
        <a:lnSpc>
          <a:spcPct val="90000"/>
        </a:lnSpc>
        <a:spcBef>
          <a:spcPts val="500"/>
        </a:spcBef>
        <a:buSzPct val="75000"/>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C113-2D16-B1BE-872C-95E3860B5E7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3572DA-9D60-BB53-8EF0-B6E66463BE15}"/>
              </a:ext>
            </a:extLst>
          </p:cNvPr>
          <p:cNvSpPr>
            <a:spLocks noGrp="1"/>
          </p:cNvSpPr>
          <p:nvPr>
            <p:ph sz="quarter" idx="13"/>
          </p:nvPr>
        </p:nvSpPr>
        <p:spPr/>
        <p:txBody>
          <a:bodyPr/>
          <a:lstStyle/>
          <a:p>
            <a:endParaRPr lang="en-US"/>
          </a:p>
        </p:txBody>
      </p:sp>
      <p:sp>
        <p:nvSpPr>
          <p:cNvPr id="4" name="Slide Number Placeholder 3">
            <a:extLst>
              <a:ext uri="{FF2B5EF4-FFF2-40B4-BE49-F238E27FC236}">
                <a16:creationId xmlns:a16="http://schemas.microsoft.com/office/drawing/2014/main" id="{935E0A79-A11C-6E0B-F6D0-52191BDCB00C}"/>
              </a:ext>
            </a:extLst>
          </p:cNvPr>
          <p:cNvSpPr>
            <a:spLocks noGrp="1"/>
          </p:cNvSpPr>
          <p:nvPr>
            <p:ph type="sldNum" sz="quarter" idx="11"/>
          </p:nvPr>
        </p:nvSpPr>
        <p:spPr/>
        <p:txBody>
          <a:bodyPr/>
          <a:lstStyle/>
          <a:p>
            <a:fld id="{B67B645E-C5E5-4727-B977-D372A0AA71D9}" type="slidenum">
              <a:rPr lang="en-US" smtClean="0"/>
              <a:pPr/>
              <a:t>1</a:t>
            </a:fld>
            <a:endParaRPr lang="en-US" dirty="0"/>
          </a:p>
        </p:txBody>
      </p:sp>
    </p:spTree>
    <p:extLst>
      <p:ext uri="{BB962C8B-B14F-4D97-AF65-F5344CB8AC3E}">
        <p14:creationId xmlns:p14="http://schemas.microsoft.com/office/powerpoint/2010/main" val="3269562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6BAD6AD-AC42-B18B-C642-02F87A4978C6}"/>
              </a:ext>
            </a:extLst>
          </p:cNvPr>
          <p:cNvPicPr>
            <a:picLocks noChangeAspect="1"/>
          </p:cNvPicPr>
          <p:nvPr/>
        </p:nvPicPr>
        <p:blipFill>
          <a:blip r:embed="rId2"/>
          <a:stretch>
            <a:fillRect/>
          </a:stretch>
        </p:blipFill>
        <p:spPr>
          <a:xfrm>
            <a:off x="0" y="0"/>
            <a:ext cx="12062298" cy="6858000"/>
          </a:xfrm>
          <a:prstGeom prst="rect">
            <a:avLst/>
          </a:prstGeom>
        </p:spPr>
      </p:pic>
    </p:spTree>
    <p:extLst>
      <p:ext uri="{BB962C8B-B14F-4D97-AF65-F5344CB8AC3E}">
        <p14:creationId xmlns:p14="http://schemas.microsoft.com/office/powerpoint/2010/main" val="9032295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A1352-24EA-DF1B-FB51-892CD209A2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E77DDCC-AB95-AAC0-110B-5C8F3D936BF9}"/>
              </a:ext>
            </a:extLst>
          </p:cNvPr>
          <p:cNvPicPr>
            <a:picLocks noChangeAspect="1"/>
          </p:cNvPicPr>
          <p:nvPr/>
        </p:nvPicPr>
        <p:blipFill>
          <a:blip r:embed="rId2"/>
          <a:stretch>
            <a:fillRect/>
          </a:stretch>
        </p:blipFill>
        <p:spPr>
          <a:xfrm>
            <a:off x="184826" y="-136187"/>
            <a:ext cx="11828834" cy="7237377"/>
          </a:xfrm>
          <a:prstGeom prst="rect">
            <a:avLst/>
          </a:prstGeom>
        </p:spPr>
      </p:pic>
    </p:spTree>
    <p:extLst>
      <p:ext uri="{BB962C8B-B14F-4D97-AF65-F5344CB8AC3E}">
        <p14:creationId xmlns:p14="http://schemas.microsoft.com/office/powerpoint/2010/main" val="32905394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02F08-70EF-7EAD-9915-76C239590A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EC7F26-5EF0-5136-A1EB-F2D78FD681BE}"/>
              </a:ext>
            </a:extLst>
          </p:cNvPr>
          <p:cNvPicPr>
            <a:picLocks noChangeAspect="1"/>
          </p:cNvPicPr>
          <p:nvPr/>
        </p:nvPicPr>
        <p:blipFill>
          <a:blip r:embed="rId2"/>
          <a:stretch>
            <a:fillRect/>
          </a:stretch>
        </p:blipFill>
        <p:spPr>
          <a:xfrm>
            <a:off x="-119975" y="0"/>
            <a:ext cx="7795097" cy="5846323"/>
          </a:xfrm>
          <a:prstGeom prst="rect">
            <a:avLst/>
          </a:prstGeom>
        </p:spPr>
      </p:pic>
      <p:pic>
        <p:nvPicPr>
          <p:cNvPr id="5" name="Picture 4">
            <a:extLst>
              <a:ext uri="{FF2B5EF4-FFF2-40B4-BE49-F238E27FC236}">
                <a16:creationId xmlns:a16="http://schemas.microsoft.com/office/drawing/2014/main" id="{21FB141E-2457-C045-1086-3ABEB9B047C5}"/>
              </a:ext>
            </a:extLst>
          </p:cNvPr>
          <p:cNvPicPr>
            <a:picLocks noChangeAspect="1"/>
          </p:cNvPicPr>
          <p:nvPr/>
        </p:nvPicPr>
        <p:blipFill>
          <a:blip r:embed="rId3"/>
          <a:srcRect l="3035" r="45505"/>
          <a:stretch/>
        </p:blipFill>
        <p:spPr>
          <a:xfrm>
            <a:off x="7805921" y="1712068"/>
            <a:ext cx="4256376" cy="4649517"/>
          </a:xfrm>
          <a:prstGeom prst="rect">
            <a:avLst/>
          </a:prstGeom>
        </p:spPr>
      </p:pic>
    </p:spTree>
    <p:extLst>
      <p:ext uri="{BB962C8B-B14F-4D97-AF65-F5344CB8AC3E}">
        <p14:creationId xmlns:p14="http://schemas.microsoft.com/office/powerpoint/2010/main" val="38260070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F917E-922A-1054-6306-D37C378F1165}"/>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1C3D50B0-02F8-A1E6-8A67-C0B7034A4743}"/>
              </a:ext>
            </a:extLst>
          </p:cNvPr>
          <p:cNvSpPr>
            <a:spLocks noGrp="1"/>
          </p:cNvSpPr>
          <p:nvPr>
            <p:ph type="body" sz="quarter" idx="10"/>
          </p:nvPr>
        </p:nvSpPr>
        <p:spPr>
          <a:xfrm>
            <a:off x="1446797" y="113628"/>
            <a:ext cx="10921628" cy="1615571"/>
          </a:xfrm>
        </p:spPr>
        <p:txBody>
          <a:bodyPr/>
          <a:lstStyle/>
          <a:p>
            <a:r>
              <a:rPr lang="en-US" sz="9600" dirty="0"/>
              <a:t>Israel Forgot God!</a:t>
            </a:r>
          </a:p>
          <a:p>
            <a:endParaRPr lang="en-US" dirty="0"/>
          </a:p>
        </p:txBody>
      </p:sp>
      <p:sp>
        <p:nvSpPr>
          <p:cNvPr id="4" name="TextBox 3">
            <a:extLst>
              <a:ext uri="{FF2B5EF4-FFF2-40B4-BE49-F238E27FC236}">
                <a16:creationId xmlns:a16="http://schemas.microsoft.com/office/drawing/2014/main" id="{AD03A06B-E97D-54DA-B336-7834526F4EDC}"/>
              </a:ext>
            </a:extLst>
          </p:cNvPr>
          <p:cNvSpPr txBox="1"/>
          <p:nvPr/>
        </p:nvSpPr>
        <p:spPr>
          <a:xfrm>
            <a:off x="419166" y="1120140"/>
            <a:ext cx="11323187" cy="6401753"/>
          </a:xfrm>
          <a:prstGeom prst="rect">
            <a:avLst/>
          </a:prstGeom>
          <a:noFill/>
        </p:spPr>
        <p:txBody>
          <a:bodyPr wrap="square" rtlCol="0">
            <a:spAutoFit/>
          </a:bodyPr>
          <a:lstStyle/>
          <a:p>
            <a:r>
              <a:rPr lang="en-US" sz="2800" dirty="0">
                <a:solidFill>
                  <a:schemeClr val="bg1"/>
                </a:solidFill>
              </a:rPr>
              <a:t>Jeremiah 18:12-17 NKJV 12 And they said, "That is hopeless! So we will walk according to our own plans, and we will every one obey the dictates of his evil heart." 13 Therefore thus says the LORD: "Ask now among the Gentiles, Who has heard such things? The virgin of Israel has done a very horrible thing. 14 Will a man leave the snow water of Lebanon, Which comes from the rock of the field? Will the cold flowing waters be forsaken for strange waters? 15 "Because My people have forgotten Me, They have burned incense to worthless idols. And they have caused themselves to stumble in their ways, From the ancient paths, To walk in pathways and not on a highway, 16 To make their land desolate and a perpetual hissing; Everyone who passes by it will be astonished And shake his head. 17 I will scatter them as with an east wind before the enemy; I will show them the back and not the face In the day of their calamity."</a:t>
            </a:r>
          </a:p>
          <a:p>
            <a:endParaRPr lang="en-US" sz="2800" dirty="0"/>
          </a:p>
          <a:p>
            <a:endParaRPr lang="en-US" dirty="0"/>
          </a:p>
        </p:txBody>
      </p:sp>
    </p:spTree>
    <p:extLst>
      <p:ext uri="{BB962C8B-B14F-4D97-AF65-F5344CB8AC3E}">
        <p14:creationId xmlns:p14="http://schemas.microsoft.com/office/powerpoint/2010/main" val="151699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36F11-A50A-4347-9430-9522EAFCAB77}"/>
              </a:ext>
            </a:extLst>
          </p:cNvPr>
          <p:cNvSpPr>
            <a:spLocks noGrp="1"/>
          </p:cNvSpPr>
          <p:nvPr>
            <p:ph type="title"/>
          </p:nvPr>
        </p:nvSpPr>
        <p:spPr>
          <a:xfrm>
            <a:off x="841245" y="2128802"/>
            <a:ext cx="10238557" cy="1178602"/>
          </a:xfrm>
        </p:spPr>
        <p:txBody>
          <a:bodyPr/>
          <a:lstStyle/>
          <a:p>
            <a:pPr lvl="0" algn="ctr">
              <a:lnSpc>
                <a:spcPct val="75000"/>
              </a:lnSpc>
              <a:spcBef>
                <a:spcPts val="0"/>
              </a:spcBef>
              <a:spcAft>
                <a:spcPts val="1800"/>
              </a:spcAft>
              <a:buSzPct val="75000"/>
            </a:pPr>
            <a:r>
              <a:rPr lang="en-US" sz="2800" cap="none" dirty="0"/>
              <a:t>2 Peter 1:12 “For this reason I will not be negligent to remind you always of these things, though you know and are established in the present truth.”</a:t>
            </a:r>
            <a:br>
              <a:rPr lang="en-US" sz="2800" cap="none" dirty="0"/>
            </a:br>
            <a:br>
              <a:rPr lang="en-US" sz="2800" cap="none" dirty="0"/>
            </a:br>
            <a:br>
              <a:rPr lang="en-US" sz="1800" dirty="0"/>
            </a:br>
            <a:endParaRPr lang="en-US" dirty="0"/>
          </a:p>
        </p:txBody>
      </p:sp>
      <p:sp>
        <p:nvSpPr>
          <p:cNvPr id="4" name="Text Placeholder 3">
            <a:extLst>
              <a:ext uri="{FF2B5EF4-FFF2-40B4-BE49-F238E27FC236}">
                <a16:creationId xmlns:a16="http://schemas.microsoft.com/office/drawing/2014/main" id="{9A1E0E93-C6B0-0C8B-16D2-354982229DB1}"/>
              </a:ext>
            </a:extLst>
          </p:cNvPr>
          <p:cNvSpPr>
            <a:spLocks noGrp="1"/>
          </p:cNvSpPr>
          <p:nvPr>
            <p:ph type="body" sz="quarter" idx="10"/>
          </p:nvPr>
        </p:nvSpPr>
        <p:spPr>
          <a:xfrm>
            <a:off x="841246" y="350196"/>
            <a:ext cx="10238557" cy="1848255"/>
          </a:xfrm>
        </p:spPr>
        <p:txBody>
          <a:bodyPr/>
          <a:lstStyle/>
          <a:p>
            <a:pPr algn="ctr"/>
            <a:r>
              <a:rPr lang="en-US" sz="7200" dirty="0"/>
              <a:t>Forgetfulness A Common Tendency Of Man</a:t>
            </a:r>
          </a:p>
        </p:txBody>
      </p:sp>
      <p:sp>
        <p:nvSpPr>
          <p:cNvPr id="7" name="TextBox 6">
            <a:extLst>
              <a:ext uri="{FF2B5EF4-FFF2-40B4-BE49-F238E27FC236}">
                <a16:creationId xmlns:a16="http://schemas.microsoft.com/office/drawing/2014/main" id="{7A663971-0289-1756-8A9E-DB2343A7FE6C}"/>
              </a:ext>
            </a:extLst>
          </p:cNvPr>
          <p:cNvSpPr txBox="1"/>
          <p:nvPr/>
        </p:nvSpPr>
        <p:spPr>
          <a:xfrm>
            <a:off x="976722" y="3307404"/>
            <a:ext cx="10238556" cy="3109506"/>
          </a:xfrm>
          <a:prstGeom prst="rect">
            <a:avLst/>
          </a:prstGeom>
          <a:noFill/>
        </p:spPr>
        <p:txBody>
          <a:bodyPr wrap="square" rtlCol="0">
            <a:spAutoFit/>
          </a:bodyPr>
          <a:lstStyle/>
          <a:p>
            <a:pPr algn="ctr">
              <a:lnSpc>
                <a:spcPct val="80000"/>
              </a:lnSpc>
            </a:pPr>
            <a:r>
              <a:rPr kumimoji="0" lang="en-US" sz="6600" b="0" i="0" u="none" strike="noStrike" kern="1200" cap="none" spc="0" normalizeH="0" baseline="0" noProof="0" dirty="0">
                <a:ln>
                  <a:noFill/>
                </a:ln>
                <a:solidFill>
                  <a:srgbClr val="FFFFFF">
                    <a:lumMod val="95000"/>
                  </a:srgbClr>
                </a:solidFill>
                <a:effectLst/>
                <a:uLnTx/>
                <a:uFillTx/>
                <a:latin typeface="Aptos Light"/>
                <a:ea typeface="+mj-ea"/>
                <a:cs typeface="+mj-cs"/>
              </a:rPr>
              <a:t>Life Of A Christian Centers Around Jesus Christ</a:t>
            </a:r>
            <a:br>
              <a:rPr kumimoji="0" lang="en-US" sz="6600" b="0" i="0" u="none" strike="noStrike" kern="1200" cap="none" spc="0" normalizeH="0" baseline="0" noProof="0" dirty="0">
                <a:ln>
                  <a:noFill/>
                </a:ln>
                <a:solidFill>
                  <a:srgbClr val="FFFFFF">
                    <a:lumMod val="95000"/>
                  </a:srgbClr>
                </a:solidFill>
                <a:effectLst/>
                <a:uLnTx/>
                <a:uFillTx/>
                <a:latin typeface="Aptos Light"/>
                <a:ea typeface="+mj-ea"/>
                <a:cs typeface="+mj-cs"/>
              </a:rPr>
            </a:br>
            <a:r>
              <a:rPr kumimoji="0" lang="en-US" sz="2800" b="1" i="0" u="none" strike="noStrike" kern="1200" cap="none" spc="300" normalizeH="0" baseline="0" noProof="0" dirty="0">
                <a:ln>
                  <a:noFill/>
                </a:ln>
                <a:solidFill>
                  <a:srgbClr val="FFFFFF">
                    <a:lumMod val="95000"/>
                  </a:srgbClr>
                </a:solidFill>
                <a:effectLst/>
                <a:uLnTx/>
                <a:uFillTx/>
                <a:latin typeface="Aptos"/>
                <a:ea typeface="+mj-ea"/>
                <a:cs typeface="+mj-cs"/>
              </a:rPr>
              <a:t>1 Corinthians 15:6 “After that He was seen by over five hundred brethren at once, of whom the greater part remain to the present, but some have fallen asleep.”</a:t>
            </a:r>
            <a:endParaRPr lang="en-US" dirty="0"/>
          </a:p>
        </p:txBody>
      </p:sp>
    </p:spTree>
    <p:extLst>
      <p:ext uri="{BB962C8B-B14F-4D97-AF65-F5344CB8AC3E}">
        <p14:creationId xmlns:p14="http://schemas.microsoft.com/office/powerpoint/2010/main" val="174652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72E2F-221F-AEB5-F0CF-20BDC92CF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C2CC9-63F1-DB3E-F4D3-2E8149B5817A}"/>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1CFFB9FF-E39C-9FC5-86CB-498C0E7EB8FE}"/>
              </a:ext>
            </a:extLst>
          </p:cNvPr>
          <p:cNvSpPr>
            <a:spLocks noGrp="1"/>
          </p:cNvSpPr>
          <p:nvPr>
            <p:ph type="body" sz="quarter" idx="10"/>
          </p:nvPr>
        </p:nvSpPr>
        <p:spPr>
          <a:xfrm>
            <a:off x="635186" y="172909"/>
            <a:ext cx="10921628" cy="1615571"/>
          </a:xfrm>
        </p:spPr>
        <p:txBody>
          <a:bodyPr/>
          <a:lstStyle/>
          <a:p>
            <a:pPr algn="ctr">
              <a:lnSpc>
                <a:spcPct val="80000"/>
              </a:lnSpc>
            </a:pPr>
            <a:r>
              <a:rPr lang="en-US" sz="5400" dirty="0">
                <a:effectLst>
                  <a:outerShdw blurRad="38100" dist="38100" dir="2700000" algn="tl">
                    <a:srgbClr val="000000">
                      <a:alpha val="43137"/>
                    </a:srgbClr>
                  </a:outerShdw>
                </a:effectLst>
                <a:latin typeface="Verdana Pro Black" panose="020B0A04030504040204" pitchFamily="34" charset="0"/>
              </a:rPr>
              <a:t>What Are We To Remember About Christ?</a:t>
            </a:r>
          </a:p>
          <a:p>
            <a:endParaRPr lang="en-US" dirty="0"/>
          </a:p>
        </p:txBody>
      </p:sp>
      <p:sp>
        <p:nvSpPr>
          <p:cNvPr id="4" name="TextBox 3">
            <a:extLst>
              <a:ext uri="{FF2B5EF4-FFF2-40B4-BE49-F238E27FC236}">
                <a16:creationId xmlns:a16="http://schemas.microsoft.com/office/drawing/2014/main" id="{60A87042-FC45-3A5D-25D5-775D1B390765}"/>
              </a:ext>
            </a:extLst>
          </p:cNvPr>
          <p:cNvSpPr txBox="1"/>
          <p:nvPr/>
        </p:nvSpPr>
        <p:spPr>
          <a:xfrm>
            <a:off x="635186" y="1506378"/>
            <a:ext cx="11313269" cy="4708981"/>
          </a:xfrm>
          <a:prstGeom prst="rect">
            <a:avLst/>
          </a:prstGeom>
          <a:noFill/>
        </p:spPr>
        <p:txBody>
          <a:bodyPr wrap="square" rtlCol="0">
            <a:spAutoFit/>
          </a:bodyPr>
          <a:lstStyle/>
          <a:p>
            <a:r>
              <a:rPr lang="en-US" sz="3000" dirty="0">
                <a:solidFill>
                  <a:schemeClr val="bg1"/>
                </a:solidFill>
                <a:latin typeface="Verdana Pro Black" panose="020F0502020204030204" pitchFamily="34" charset="0"/>
              </a:rPr>
              <a:t>Remember Who He Is:</a:t>
            </a:r>
          </a:p>
          <a:p>
            <a:r>
              <a:rPr lang="en-US" sz="3000" dirty="0">
                <a:solidFill>
                  <a:schemeClr val="bg1"/>
                </a:solidFill>
                <a:latin typeface="Verdana Pro Black" panose="020F0502020204030204" pitchFamily="34" charset="0"/>
              </a:rPr>
              <a:t>	Supreme Being – John 1:1-3,14 “In the beginning was the Word, and the Word was with God, and the Word was God… Word became flesh and dwelt among us”</a:t>
            </a:r>
          </a:p>
          <a:p>
            <a:r>
              <a:rPr lang="en-US" sz="3000" dirty="0">
                <a:solidFill>
                  <a:schemeClr val="bg1"/>
                </a:solidFill>
                <a:latin typeface="Verdana Pro Black" panose="020F0502020204030204" pitchFamily="34" charset="0"/>
              </a:rPr>
              <a:t>Philippians 2:6 “being in the form of God”</a:t>
            </a:r>
          </a:p>
          <a:p>
            <a:r>
              <a:rPr lang="en-US" sz="3000" dirty="0">
                <a:solidFill>
                  <a:schemeClr val="bg1"/>
                </a:solidFill>
                <a:latin typeface="Verdana Pro Black" panose="020F0502020204030204" pitchFamily="34" charset="0"/>
              </a:rPr>
              <a:t>Matthew 16:18 “on this rock I will build My church”</a:t>
            </a:r>
          </a:p>
          <a:p>
            <a:r>
              <a:rPr lang="en-US" sz="3000" dirty="0">
                <a:solidFill>
                  <a:schemeClr val="bg1"/>
                </a:solidFill>
                <a:latin typeface="Verdana Pro Black" panose="020F0502020204030204" pitchFamily="34" charset="0"/>
              </a:rPr>
              <a:t>1 Timothy 3:16 “God was manifested in the flesh”</a:t>
            </a:r>
          </a:p>
          <a:p>
            <a:r>
              <a:rPr lang="en-US" sz="3000" dirty="0">
                <a:solidFill>
                  <a:schemeClr val="bg1"/>
                </a:solidFill>
                <a:latin typeface="Verdana Pro Black" panose="020F0502020204030204" pitchFamily="34" charset="0"/>
              </a:rPr>
              <a:t>Philippians 2:9,10; Revelation 4:11</a:t>
            </a:r>
          </a:p>
        </p:txBody>
      </p:sp>
    </p:spTree>
    <p:extLst>
      <p:ext uri="{BB962C8B-B14F-4D97-AF65-F5344CB8AC3E}">
        <p14:creationId xmlns:p14="http://schemas.microsoft.com/office/powerpoint/2010/main" val="230340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2ACED-205F-176A-31C0-4B4AAA113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6E4A0-CD4E-F891-D09D-F2858CDEF7F5}"/>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05AFA820-134A-31A4-78CB-17DFBF519253}"/>
              </a:ext>
            </a:extLst>
          </p:cNvPr>
          <p:cNvSpPr>
            <a:spLocks noGrp="1"/>
          </p:cNvSpPr>
          <p:nvPr>
            <p:ph type="body" sz="quarter" idx="10"/>
          </p:nvPr>
        </p:nvSpPr>
        <p:spPr>
          <a:xfrm>
            <a:off x="635186" y="172909"/>
            <a:ext cx="10921628" cy="1615571"/>
          </a:xfrm>
        </p:spPr>
        <p:txBody>
          <a:bodyPr/>
          <a:lstStyle/>
          <a:p>
            <a:pPr algn="ctr">
              <a:lnSpc>
                <a:spcPct val="80000"/>
              </a:lnSpc>
            </a:pPr>
            <a:r>
              <a:rPr lang="en-US" sz="5400" dirty="0">
                <a:effectLst>
                  <a:outerShdw blurRad="38100" dist="38100" dir="2700000" algn="tl">
                    <a:srgbClr val="000000">
                      <a:alpha val="43137"/>
                    </a:srgbClr>
                  </a:outerShdw>
                </a:effectLst>
                <a:latin typeface="Verdana Pro Black" panose="020B0A04030504040204" pitchFamily="34" charset="0"/>
              </a:rPr>
              <a:t>What Are We To Remember About Christ?</a:t>
            </a:r>
          </a:p>
          <a:p>
            <a:endParaRPr lang="en-US" dirty="0"/>
          </a:p>
        </p:txBody>
      </p:sp>
      <p:sp>
        <p:nvSpPr>
          <p:cNvPr id="4" name="TextBox 3">
            <a:extLst>
              <a:ext uri="{FF2B5EF4-FFF2-40B4-BE49-F238E27FC236}">
                <a16:creationId xmlns:a16="http://schemas.microsoft.com/office/drawing/2014/main" id="{1FF112B1-22F7-FD6C-A6F3-0D38815ECEEF}"/>
              </a:ext>
            </a:extLst>
          </p:cNvPr>
          <p:cNvSpPr txBox="1"/>
          <p:nvPr/>
        </p:nvSpPr>
        <p:spPr>
          <a:xfrm>
            <a:off x="635186" y="1506378"/>
            <a:ext cx="11313269" cy="4708981"/>
          </a:xfrm>
          <a:prstGeom prst="rect">
            <a:avLst/>
          </a:prstGeom>
          <a:noFill/>
        </p:spPr>
        <p:txBody>
          <a:bodyPr wrap="square" rtlCol="0">
            <a:spAutoFit/>
          </a:bodyPr>
          <a:lstStyle/>
          <a:p>
            <a:r>
              <a:rPr lang="en-US" sz="3000" dirty="0">
                <a:solidFill>
                  <a:schemeClr val="bg1"/>
                </a:solidFill>
                <a:latin typeface="Verdana Pro Black" panose="020F0502020204030204" pitchFamily="34" charset="0"/>
              </a:rPr>
              <a:t>Remember The Life He Lived:</a:t>
            </a:r>
          </a:p>
          <a:p>
            <a:r>
              <a:rPr lang="en-US" sz="3000" dirty="0">
                <a:solidFill>
                  <a:schemeClr val="bg1"/>
                </a:solidFill>
                <a:latin typeface="Verdana Pro Black" panose="020F0502020204030204" pitchFamily="34" charset="0"/>
              </a:rPr>
              <a:t>	Compassion, Pity for Lost Humanity – John 10:10; Acts 10:38</a:t>
            </a:r>
          </a:p>
          <a:p>
            <a:r>
              <a:rPr lang="en-US" sz="3000" dirty="0">
                <a:solidFill>
                  <a:schemeClr val="bg1"/>
                </a:solidFill>
                <a:latin typeface="Verdana Pro Black" panose="020F0502020204030204" pitchFamily="34" charset="0"/>
              </a:rPr>
              <a:t>	Revelation of God in Flesh – Colossians 2:9	</a:t>
            </a:r>
          </a:p>
          <a:p>
            <a:r>
              <a:rPr lang="en-US" sz="3000" dirty="0">
                <a:solidFill>
                  <a:schemeClr val="bg1"/>
                </a:solidFill>
                <a:latin typeface="Verdana Pro Black" panose="020F0502020204030204" pitchFamily="34" charset="0"/>
              </a:rPr>
              <a:t>1 Peter 2:21 “leaving us an example”</a:t>
            </a:r>
          </a:p>
          <a:p>
            <a:r>
              <a:rPr lang="en-US" sz="3000" dirty="0">
                <a:solidFill>
                  <a:schemeClr val="bg1"/>
                </a:solidFill>
                <a:latin typeface="Verdana Pro Black" panose="020F0502020204030204" pitchFamily="34" charset="0"/>
              </a:rPr>
              <a:t>Hebrews 12:2 “Jesus, the author and finisher of our faith”</a:t>
            </a:r>
          </a:p>
          <a:p>
            <a:pPr lvl="1"/>
            <a:r>
              <a:rPr lang="en-US" sz="3000" dirty="0">
                <a:solidFill>
                  <a:schemeClr val="bg1"/>
                </a:solidFill>
                <a:latin typeface="Verdana Pro Black" panose="020F0502020204030204" pitchFamily="34" charset="0"/>
              </a:rPr>
              <a:t>Sinless Life – 1 Peter 2:22,23 “Who committed no sin”  2 Corinthians 5:21 “Him who knew no sin”  Hebrews 10:5-10</a:t>
            </a:r>
          </a:p>
        </p:txBody>
      </p:sp>
    </p:spTree>
    <p:extLst>
      <p:ext uri="{BB962C8B-B14F-4D97-AF65-F5344CB8AC3E}">
        <p14:creationId xmlns:p14="http://schemas.microsoft.com/office/powerpoint/2010/main" val="7220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p:cTn id="40"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 calcmode="lin" valueType="num">
                                      <p:cBhvr>
                                        <p:cTn id="4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ECDF1-D153-5F99-733A-2441F54A0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CF471-645A-4DD1-73ED-BAE8549DB820}"/>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57BBCD47-2FBE-D53C-9E42-1CC0F5BBDB29}"/>
              </a:ext>
            </a:extLst>
          </p:cNvPr>
          <p:cNvSpPr>
            <a:spLocks noGrp="1"/>
          </p:cNvSpPr>
          <p:nvPr>
            <p:ph type="body" sz="quarter" idx="10"/>
          </p:nvPr>
        </p:nvSpPr>
        <p:spPr>
          <a:xfrm>
            <a:off x="635186" y="172909"/>
            <a:ext cx="10921628" cy="1615571"/>
          </a:xfrm>
        </p:spPr>
        <p:txBody>
          <a:bodyPr/>
          <a:lstStyle/>
          <a:p>
            <a:pPr algn="ctr">
              <a:lnSpc>
                <a:spcPct val="80000"/>
              </a:lnSpc>
            </a:pPr>
            <a:r>
              <a:rPr lang="en-US" sz="5400" dirty="0">
                <a:effectLst>
                  <a:outerShdw blurRad="38100" dist="38100" dir="2700000" algn="tl">
                    <a:srgbClr val="000000">
                      <a:alpha val="43137"/>
                    </a:srgbClr>
                  </a:outerShdw>
                </a:effectLst>
                <a:latin typeface="Verdana Pro Black" panose="020B0A04030504040204" pitchFamily="34" charset="0"/>
              </a:rPr>
              <a:t>What Are We To Remember About Christ?</a:t>
            </a:r>
          </a:p>
          <a:p>
            <a:endParaRPr lang="en-US" dirty="0"/>
          </a:p>
        </p:txBody>
      </p:sp>
      <p:sp>
        <p:nvSpPr>
          <p:cNvPr id="4" name="TextBox 3">
            <a:extLst>
              <a:ext uri="{FF2B5EF4-FFF2-40B4-BE49-F238E27FC236}">
                <a16:creationId xmlns:a16="http://schemas.microsoft.com/office/drawing/2014/main" id="{EA332833-7846-0CE1-BEE3-F039C78260EC}"/>
              </a:ext>
            </a:extLst>
          </p:cNvPr>
          <p:cNvSpPr txBox="1"/>
          <p:nvPr/>
        </p:nvSpPr>
        <p:spPr>
          <a:xfrm>
            <a:off x="635186" y="1506378"/>
            <a:ext cx="11313269" cy="4708981"/>
          </a:xfrm>
          <a:prstGeom prst="rect">
            <a:avLst/>
          </a:prstGeom>
          <a:noFill/>
        </p:spPr>
        <p:txBody>
          <a:bodyPr wrap="square" rtlCol="0">
            <a:spAutoFit/>
          </a:bodyPr>
          <a:lstStyle/>
          <a:p>
            <a:r>
              <a:rPr lang="en-US" sz="3000" dirty="0">
                <a:solidFill>
                  <a:schemeClr val="bg1"/>
                </a:solidFill>
                <a:latin typeface="Verdana Pro Black" panose="020F0502020204030204" pitchFamily="34" charset="0"/>
              </a:rPr>
              <a:t>Remember His Teaching:</a:t>
            </a:r>
          </a:p>
          <a:p>
            <a:r>
              <a:rPr lang="en-US" sz="3000" dirty="0">
                <a:solidFill>
                  <a:schemeClr val="bg1"/>
                </a:solidFill>
                <a:latin typeface="Verdana Pro Black" panose="020F0502020204030204" pitchFamily="34" charset="0"/>
              </a:rPr>
              <a:t>	He Taught With Authority – Matthew 7:29</a:t>
            </a:r>
          </a:p>
          <a:p>
            <a:r>
              <a:rPr lang="en-US" sz="3000" dirty="0">
                <a:solidFill>
                  <a:schemeClr val="bg1"/>
                </a:solidFill>
                <a:latin typeface="Verdana Pro Black" panose="020F0502020204030204" pitchFamily="34" charset="0"/>
              </a:rPr>
              <a:t>	His Teaching Was Not His Own- John 17:8	</a:t>
            </a:r>
          </a:p>
          <a:p>
            <a:r>
              <a:rPr lang="en-US" sz="3000" dirty="0">
                <a:solidFill>
                  <a:schemeClr val="bg1"/>
                </a:solidFill>
                <a:latin typeface="Verdana Pro Black" panose="020F0502020204030204" pitchFamily="34" charset="0"/>
              </a:rPr>
              <a:t>	Remember His Death – Isaiah 53:4,5</a:t>
            </a:r>
          </a:p>
          <a:p>
            <a:r>
              <a:rPr lang="en-US" sz="3000" dirty="0">
                <a:solidFill>
                  <a:schemeClr val="bg1"/>
                </a:solidFill>
                <a:latin typeface="Verdana Pro Black" panose="020F0502020204030204" pitchFamily="34" charset="0"/>
              </a:rPr>
              <a:t>Philippians 2:8 “obedient to the point of death, even the death of the cross.”  WHY DID HE DIE?  Provide for ATONEMENT – Psalm 85:10 “Mercy and truth have met together”  Hebrews 12:2</a:t>
            </a:r>
          </a:p>
          <a:p>
            <a:r>
              <a:rPr lang="en-US" sz="3000" dirty="0">
                <a:solidFill>
                  <a:schemeClr val="bg1"/>
                </a:solidFill>
                <a:latin typeface="Verdana Pro Black" panose="020F0502020204030204" pitchFamily="34" charset="0"/>
              </a:rPr>
              <a:t>	Remember Resurrection &amp; Accession – Hebrews 2:14,15; Matthew 16:18; Acts 2:31-33</a:t>
            </a:r>
          </a:p>
        </p:txBody>
      </p:sp>
    </p:spTree>
    <p:extLst>
      <p:ext uri="{BB962C8B-B14F-4D97-AF65-F5344CB8AC3E}">
        <p14:creationId xmlns:p14="http://schemas.microsoft.com/office/powerpoint/2010/main" val="236890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p:cTn id="40"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 calcmode="lin" valueType="num">
                                      <p:cBhvr>
                                        <p:cTn id="4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8C4E5-A02A-7C0F-FAFB-E01660F0D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3550A-513E-6BB0-0D4B-A215DCF8BE9E}"/>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785D5165-66E4-9679-4C5D-C962AE27B7FC}"/>
              </a:ext>
            </a:extLst>
          </p:cNvPr>
          <p:cNvSpPr>
            <a:spLocks noGrp="1"/>
          </p:cNvSpPr>
          <p:nvPr>
            <p:ph type="body" sz="quarter" idx="10"/>
          </p:nvPr>
        </p:nvSpPr>
        <p:spPr>
          <a:xfrm>
            <a:off x="635186" y="172909"/>
            <a:ext cx="10921628" cy="1615571"/>
          </a:xfrm>
        </p:spPr>
        <p:txBody>
          <a:bodyPr/>
          <a:lstStyle/>
          <a:p>
            <a:pPr algn="ctr">
              <a:lnSpc>
                <a:spcPct val="80000"/>
              </a:lnSpc>
            </a:pPr>
            <a:r>
              <a:rPr lang="en-US" sz="5400" dirty="0">
                <a:effectLst>
                  <a:outerShdw blurRad="38100" dist="38100" dir="2700000" algn="tl">
                    <a:srgbClr val="000000">
                      <a:alpha val="43137"/>
                    </a:srgbClr>
                  </a:outerShdw>
                </a:effectLst>
                <a:latin typeface="Verdana Pro Black" panose="020B0A04030504040204" pitchFamily="34" charset="0"/>
              </a:rPr>
              <a:t>What Are We To Remember About Christ?</a:t>
            </a:r>
          </a:p>
          <a:p>
            <a:endParaRPr lang="en-US" dirty="0"/>
          </a:p>
        </p:txBody>
      </p:sp>
      <p:sp>
        <p:nvSpPr>
          <p:cNvPr id="4" name="TextBox 3">
            <a:extLst>
              <a:ext uri="{FF2B5EF4-FFF2-40B4-BE49-F238E27FC236}">
                <a16:creationId xmlns:a16="http://schemas.microsoft.com/office/drawing/2014/main" id="{8EF4D1BC-7AB5-4113-62AB-8B81AF77D807}"/>
              </a:ext>
            </a:extLst>
          </p:cNvPr>
          <p:cNvSpPr txBox="1"/>
          <p:nvPr/>
        </p:nvSpPr>
        <p:spPr>
          <a:xfrm>
            <a:off x="635186" y="1506378"/>
            <a:ext cx="11313269" cy="5170646"/>
          </a:xfrm>
          <a:prstGeom prst="rect">
            <a:avLst/>
          </a:prstGeom>
          <a:noFill/>
        </p:spPr>
        <p:txBody>
          <a:bodyPr wrap="square" rtlCol="0">
            <a:spAutoFit/>
          </a:bodyPr>
          <a:lstStyle/>
          <a:p>
            <a:r>
              <a:rPr lang="en-US" sz="3000" dirty="0">
                <a:solidFill>
                  <a:schemeClr val="bg1"/>
                </a:solidFill>
                <a:latin typeface="Verdana Pro Black" panose="020F0502020204030204" pitchFamily="34" charset="0"/>
              </a:rPr>
              <a:t>Remember His Present Work:</a:t>
            </a:r>
          </a:p>
          <a:p>
            <a:r>
              <a:rPr lang="en-US" sz="3000" dirty="0">
                <a:solidFill>
                  <a:schemeClr val="bg1"/>
                </a:solidFill>
                <a:latin typeface="Verdana Pro Black" panose="020F0502020204030204" pitchFamily="34" charset="0"/>
              </a:rPr>
              <a:t>	God’s Spokesman- Hebrews 1:2; 12:25</a:t>
            </a:r>
          </a:p>
          <a:p>
            <a:r>
              <a:rPr lang="en-US" sz="3000" dirty="0">
                <a:solidFill>
                  <a:schemeClr val="bg1"/>
                </a:solidFill>
                <a:latin typeface="Verdana Pro Black" panose="020F0502020204030204" pitchFamily="34" charset="0"/>
              </a:rPr>
              <a:t>	He is King of Kings – Philippians 2:9,10; 1 Timothy 6:15	</a:t>
            </a:r>
          </a:p>
          <a:p>
            <a:r>
              <a:rPr lang="en-US" sz="3000" dirty="0">
                <a:solidFill>
                  <a:schemeClr val="bg1"/>
                </a:solidFill>
                <a:latin typeface="Verdana Pro Black" panose="020F0502020204030204" pitchFamily="34" charset="0"/>
              </a:rPr>
              <a:t>	Merciful High Priest – Hebrews 7:24,25</a:t>
            </a:r>
          </a:p>
          <a:p>
            <a:r>
              <a:rPr lang="en-US" sz="3000" dirty="0">
                <a:solidFill>
                  <a:schemeClr val="bg1"/>
                </a:solidFill>
                <a:latin typeface="Verdana Pro Black" panose="020F0502020204030204" pitchFamily="34" charset="0"/>
              </a:rPr>
              <a:t>Remember Our Relationship To Him:</a:t>
            </a:r>
          </a:p>
          <a:p>
            <a:r>
              <a:rPr lang="en-US" sz="3000" dirty="0">
                <a:solidFill>
                  <a:schemeClr val="bg1"/>
                </a:solidFill>
                <a:latin typeface="Verdana Pro Black" panose="020F0502020204030204" pitchFamily="34" charset="0"/>
              </a:rPr>
              <a:t>	1 Corinthians 6:19,20 “you were bought at a price”  Committed to Him as LORD!</a:t>
            </a:r>
          </a:p>
          <a:p>
            <a:r>
              <a:rPr lang="en-US" sz="3000" dirty="0">
                <a:solidFill>
                  <a:schemeClr val="bg1"/>
                </a:solidFill>
                <a:latin typeface="Verdana Pro Black" panose="020F0502020204030204" pitchFamily="34" charset="0"/>
              </a:rPr>
              <a:t>	United To Him – 2 Corinthians 11:2 “I have betrothed you to one husband, that I may present you as a chaste virgin to Christ.”  Galatians 5:24</a:t>
            </a:r>
          </a:p>
        </p:txBody>
      </p:sp>
    </p:spTree>
    <p:extLst>
      <p:ext uri="{BB962C8B-B14F-4D97-AF65-F5344CB8AC3E}">
        <p14:creationId xmlns:p14="http://schemas.microsoft.com/office/powerpoint/2010/main" val="344491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p:cTn id="40"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 calcmode="lin" valueType="num">
                                      <p:cBhvr>
                                        <p:cTn id="4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4">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4">
                                            <p:txEl>
                                              <p:pRg st="6" end="6"/>
                                            </p:txEl>
                                          </p:spTgt>
                                        </p:tgtEl>
                                        <p:attrNameLst>
                                          <p:attrName>style.visibility</p:attrName>
                                        </p:attrNameLst>
                                      </p:cBhvr>
                                      <p:to>
                                        <p:strVal val="visible"/>
                                      </p:to>
                                    </p:set>
                                    <p:anim calcmode="lin" valueType="num">
                                      <p:cBhvr>
                                        <p:cTn id="54"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5"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6"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0DA00-176F-7F48-EFF4-37391EFFD2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A3FCD-A251-C67E-88F6-F69ED40AC3A5}"/>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5F5BF440-7A76-A158-0D3B-E962EFF6E64C}"/>
              </a:ext>
            </a:extLst>
          </p:cNvPr>
          <p:cNvSpPr>
            <a:spLocks noGrp="1"/>
          </p:cNvSpPr>
          <p:nvPr>
            <p:ph type="body" sz="quarter" idx="10"/>
          </p:nvPr>
        </p:nvSpPr>
        <p:spPr>
          <a:xfrm>
            <a:off x="418289" y="321013"/>
            <a:ext cx="11530166" cy="1467467"/>
          </a:xfrm>
        </p:spPr>
        <p:txBody>
          <a:bodyPr/>
          <a:lstStyle/>
          <a:p>
            <a:pPr algn="ctr">
              <a:lnSpc>
                <a:spcPct val="80000"/>
              </a:lnSpc>
            </a:pPr>
            <a:r>
              <a:rPr lang="en-US" sz="4400" dirty="0">
                <a:effectLst>
                  <a:outerShdw blurRad="38100" dist="38100" dir="2700000" algn="tl">
                    <a:srgbClr val="000000">
                      <a:alpha val="43137"/>
                    </a:srgbClr>
                  </a:outerShdw>
                </a:effectLst>
                <a:latin typeface="Verdana Pro Black" panose="020B0A04030504040204" pitchFamily="34" charset="0"/>
              </a:rPr>
              <a:t>How Are We To Remember Christ?</a:t>
            </a:r>
          </a:p>
          <a:p>
            <a:endParaRPr lang="en-US" dirty="0"/>
          </a:p>
        </p:txBody>
      </p:sp>
      <p:sp>
        <p:nvSpPr>
          <p:cNvPr id="4" name="TextBox 3">
            <a:extLst>
              <a:ext uri="{FF2B5EF4-FFF2-40B4-BE49-F238E27FC236}">
                <a16:creationId xmlns:a16="http://schemas.microsoft.com/office/drawing/2014/main" id="{514F1DA6-5FC3-1217-DA20-0FDAF773B8CA}"/>
              </a:ext>
            </a:extLst>
          </p:cNvPr>
          <p:cNvSpPr txBox="1"/>
          <p:nvPr/>
        </p:nvSpPr>
        <p:spPr>
          <a:xfrm>
            <a:off x="460442" y="841248"/>
            <a:ext cx="11313269" cy="5573577"/>
          </a:xfrm>
          <a:prstGeom prst="rect">
            <a:avLst/>
          </a:prstGeom>
          <a:noFill/>
        </p:spPr>
        <p:txBody>
          <a:bodyPr wrap="square" rtlCol="0">
            <a:spAutoFit/>
          </a:bodyPr>
          <a:lstStyle/>
          <a:p>
            <a:pPr>
              <a:lnSpc>
                <a:spcPct val="120000"/>
              </a:lnSpc>
            </a:pPr>
            <a:r>
              <a:rPr lang="en-US" sz="3000" dirty="0">
                <a:solidFill>
                  <a:schemeClr val="bg1"/>
                </a:solidFill>
                <a:latin typeface="Verdana Pro Black" panose="020F0502020204030204" pitchFamily="34" charset="0"/>
              </a:rPr>
              <a:t>In Worship:</a:t>
            </a:r>
          </a:p>
          <a:p>
            <a:pPr>
              <a:lnSpc>
                <a:spcPct val="120000"/>
              </a:lnSpc>
            </a:pPr>
            <a:r>
              <a:rPr lang="en-US" sz="3000" dirty="0">
                <a:solidFill>
                  <a:schemeClr val="bg1"/>
                </a:solidFill>
                <a:latin typeface="Verdana Pro Black" panose="020F0502020204030204" pitchFamily="34" charset="0"/>
              </a:rPr>
              <a:t>	Lord’s Supper – 1 Corinthians 11:24,25</a:t>
            </a:r>
          </a:p>
          <a:p>
            <a:pPr>
              <a:lnSpc>
                <a:spcPct val="120000"/>
              </a:lnSpc>
            </a:pPr>
            <a:r>
              <a:rPr lang="en-US" sz="3000" dirty="0">
                <a:solidFill>
                  <a:schemeClr val="bg1"/>
                </a:solidFill>
                <a:latin typeface="Verdana Pro Black" panose="020F0502020204030204" pitchFamily="34" charset="0"/>
              </a:rPr>
              <a:t>	Singing – Colossians 3:16	</a:t>
            </a:r>
          </a:p>
          <a:p>
            <a:pPr>
              <a:lnSpc>
                <a:spcPct val="120000"/>
              </a:lnSpc>
            </a:pPr>
            <a:r>
              <a:rPr lang="en-US" sz="3000" dirty="0">
                <a:solidFill>
                  <a:schemeClr val="bg1"/>
                </a:solidFill>
                <a:latin typeface="Verdana Pro Black" panose="020F0502020204030204" pitchFamily="34" charset="0"/>
              </a:rPr>
              <a:t>	Teaching – Acts 2:42; 20:32</a:t>
            </a:r>
          </a:p>
          <a:p>
            <a:pPr>
              <a:lnSpc>
                <a:spcPct val="120000"/>
              </a:lnSpc>
            </a:pPr>
            <a:r>
              <a:rPr lang="en-US" sz="3000" dirty="0">
                <a:solidFill>
                  <a:schemeClr val="bg1"/>
                </a:solidFill>
                <a:latin typeface="Verdana Pro Black" panose="020F0502020204030204" pitchFamily="34" charset="0"/>
              </a:rPr>
              <a:t>	Prayer – Ephesians 5:20</a:t>
            </a:r>
          </a:p>
          <a:p>
            <a:pPr>
              <a:lnSpc>
                <a:spcPct val="120000"/>
              </a:lnSpc>
            </a:pPr>
            <a:r>
              <a:rPr lang="en-US" sz="3000" dirty="0">
                <a:solidFill>
                  <a:schemeClr val="bg1"/>
                </a:solidFill>
                <a:latin typeface="Verdana Pro Black" panose="020F0502020204030204" pitchFamily="34" charset="0"/>
              </a:rPr>
              <a:t>	Giving – 2 Corinthians 9:6,7</a:t>
            </a:r>
          </a:p>
          <a:p>
            <a:pPr>
              <a:lnSpc>
                <a:spcPct val="120000"/>
              </a:lnSpc>
            </a:pPr>
            <a:r>
              <a:rPr lang="en-US" sz="3000" dirty="0">
                <a:solidFill>
                  <a:schemeClr val="bg1"/>
                </a:solidFill>
                <a:latin typeface="Verdana Pro Black" panose="020F0502020204030204" pitchFamily="34" charset="0"/>
              </a:rPr>
              <a:t>In Every Activity:</a:t>
            </a:r>
          </a:p>
          <a:p>
            <a:pPr>
              <a:lnSpc>
                <a:spcPct val="120000"/>
              </a:lnSpc>
            </a:pPr>
            <a:r>
              <a:rPr lang="en-US" sz="3000" dirty="0">
                <a:solidFill>
                  <a:schemeClr val="bg1"/>
                </a:solidFill>
                <a:latin typeface="Verdana Pro Black" panose="020F0502020204030204" pitchFamily="34" charset="0"/>
              </a:rPr>
              <a:t>	Colossians 3:17 “do all in the name of the Lord Jesus, giving thanks to God the Father through Him.” </a:t>
            </a:r>
          </a:p>
        </p:txBody>
      </p:sp>
    </p:spTree>
    <p:extLst>
      <p:ext uri="{BB962C8B-B14F-4D97-AF65-F5344CB8AC3E}">
        <p14:creationId xmlns:p14="http://schemas.microsoft.com/office/powerpoint/2010/main" val="22230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p:cTn id="4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4">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 calcmode="lin" valueType="num">
                                      <p:cBhvr>
                                        <p:cTn id="5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 calcmode="lin" valueType="num">
                                      <p:cBhvr>
                                        <p:cTn id="6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449B9-73FC-CDD5-DC8D-F1009426F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14B8C4-858E-F6E3-A82B-E8B0EB17C300}"/>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7E8C0EE2-C537-9C35-EE7A-9BF070AFA4B5}"/>
              </a:ext>
            </a:extLst>
          </p:cNvPr>
          <p:cNvSpPr>
            <a:spLocks noGrp="1"/>
          </p:cNvSpPr>
          <p:nvPr>
            <p:ph type="body" sz="quarter" idx="10"/>
          </p:nvPr>
        </p:nvSpPr>
        <p:spPr>
          <a:xfrm>
            <a:off x="418289" y="321013"/>
            <a:ext cx="11530166" cy="1467467"/>
          </a:xfrm>
        </p:spPr>
        <p:txBody>
          <a:bodyPr/>
          <a:lstStyle/>
          <a:p>
            <a:pPr algn="ctr">
              <a:lnSpc>
                <a:spcPct val="90000"/>
              </a:lnSpc>
            </a:pPr>
            <a:r>
              <a:rPr lang="en-US" sz="4400" dirty="0">
                <a:effectLst>
                  <a:outerShdw blurRad="38100" dist="38100" dir="2700000" algn="tl">
                    <a:srgbClr val="000000">
                      <a:alpha val="43137"/>
                    </a:srgbClr>
                  </a:outerShdw>
                </a:effectLst>
                <a:latin typeface="Verdana Pro Black" panose="020B0A04030504040204" pitchFamily="34" charset="0"/>
              </a:rPr>
              <a:t>CHRIST ASK THAT MAN “REMEMBER HIM”</a:t>
            </a:r>
          </a:p>
          <a:p>
            <a:endParaRPr lang="en-US" dirty="0"/>
          </a:p>
        </p:txBody>
      </p:sp>
      <p:sp>
        <p:nvSpPr>
          <p:cNvPr id="4" name="TextBox 3">
            <a:extLst>
              <a:ext uri="{FF2B5EF4-FFF2-40B4-BE49-F238E27FC236}">
                <a16:creationId xmlns:a16="http://schemas.microsoft.com/office/drawing/2014/main" id="{AB2A2080-FAFB-A01E-386B-1FEAB52F2592}"/>
              </a:ext>
            </a:extLst>
          </p:cNvPr>
          <p:cNvSpPr txBox="1"/>
          <p:nvPr/>
        </p:nvSpPr>
        <p:spPr>
          <a:xfrm>
            <a:off x="526737" y="1551171"/>
            <a:ext cx="11313269" cy="4757136"/>
          </a:xfrm>
          <a:prstGeom prst="rect">
            <a:avLst/>
          </a:prstGeom>
          <a:noFill/>
        </p:spPr>
        <p:txBody>
          <a:bodyPr wrap="square" rtlCol="0">
            <a:spAutoFit/>
          </a:bodyPr>
          <a:lstStyle/>
          <a:p>
            <a:pPr algn="ctr">
              <a:lnSpc>
                <a:spcPct val="120000"/>
              </a:lnSpc>
            </a:pPr>
            <a:r>
              <a:rPr lang="en-US" sz="3200" dirty="0">
                <a:solidFill>
                  <a:schemeClr val="bg1"/>
                </a:solidFill>
                <a:latin typeface="Verdana Pro Black" panose="020F0502020204030204" pitchFamily="34" charset="0"/>
              </a:rPr>
              <a:t>HE SHOULD BE REMEMBERED!</a:t>
            </a:r>
          </a:p>
          <a:p>
            <a:pPr algn="ctr">
              <a:lnSpc>
                <a:spcPct val="120000"/>
              </a:lnSpc>
            </a:pPr>
            <a:r>
              <a:rPr lang="en-US" sz="3200" dirty="0">
                <a:solidFill>
                  <a:schemeClr val="bg1"/>
                </a:solidFill>
                <a:latin typeface="Verdana Pro Black" panose="020F0502020204030204" pitchFamily="34" charset="0"/>
              </a:rPr>
              <a:t>IT IS A GREAT INJUSTICE TO FORGET!</a:t>
            </a:r>
          </a:p>
          <a:p>
            <a:pPr algn="ctr">
              <a:lnSpc>
                <a:spcPct val="120000"/>
              </a:lnSpc>
            </a:pPr>
            <a:r>
              <a:rPr lang="en-US" sz="3200" dirty="0">
                <a:solidFill>
                  <a:schemeClr val="bg1"/>
                </a:solidFill>
                <a:latin typeface="Verdana Pro Black" panose="020F0502020204030204" pitchFamily="34" charset="0"/>
              </a:rPr>
              <a:t>WHY NOT REMEMBER THE GREATEST BENEFACTOR AN HAS EVER KNOWN?</a:t>
            </a:r>
          </a:p>
          <a:p>
            <a:pPr algn="ctr">
              <a:lnSpc>
                <a:spcPct val="120000"/>
              </a:lnSpc>
            </a:pPr>
            <a:r>
              <a:rPr lang="en-US" sz="3200" dirty="0">
                <a:solidFill>
                  <a:schemeClr val="bg1"/>
                </a:solidFill>
                <a:latin typeface="Verdana Pro Black" panose="020F0502020204030204" pitchFamily="34" charset="0"/>
              </a:rPr>
              <a:t>	REMEMBER: CHRIST DIED FOR YOU!</a:t>
            </a:r>
          </a:p>
          <a:p>
            <a:pPr algn="ctr">
              <a:lnSpc>
                <a:spcPct val="120000"/>
              </a:lnSpc>
            </a:pPr>
            <a:r>
              <a:rPr lang="en-US" sz="3200" dirty="0">
                <a:solidFill>
                  <a:schemeClr val="bg1"/>
                </a:solidFill>
                <a:latin typeface="Verdana Pro Black" panose="020F0502020204030204" pitchFamily="34" charset="0"/>
              </a:rPr>
              <a:t>THIS WAS DONE TO MAKE IT POSSIBLE FOR YOU TO BE RICH, TO ESCAPE ETERNAL CONDEMNATION YOU RIGHTFULLY DESERVE!</a:t>
            </a:r>
          </a:p>
        </p:txBody>
      </p:sp>
    </p:spTree>
    <p:extLst>
      <p:ext uri="{BB962C8B-B14F-4D97-AF65-F5344CB8AC3E}">
        <p14:creationId xmlns:p14="http://schemas.microsoft.com/office/powerpoint/2010/main" val="368046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p:cTn id="3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p:cTn id="4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Custom">
  <a:themeElements>
    <a:clrScheme name="TM66835393">
      <a:dk1>
        <a:srgbClr val="000000"/>
      </a:dk1>
      <a:lt1>
        <a:srgbClr val="FFFFFF"/>
      </a:lt1>
      <a:dk2>
        <a:srgbClr val="44546A"/>
      </a:dk2>
      <a:lt2>
        <a:srgbClr val="E7E6E6"/>
      </a:lt2>
      <a:accent1>
        <a:srgbClr val="55BC7E"/>
      </a:accent1>
      <a:accent2>
        <a:srgbClr val="FFC330"/>
      </a:accent2>
      <a:accent3>
        <a:srgbClr val="BE80FF"/>
      </a:accent3>
      <a:accent4>
        <a:srgbClr val="FF8345"/>
      </a:accent4>
      <a:accent5>
        <a:srgbClr val="FF70BF"/>
      </a:accent5>
      <a:accent6>
        <a:srgbClr val="60A2F5"/>
      </a:accent6>
      <a:hlink>
        <a:srgbClr val="5C4EDC"/>
      </a:hlink>
      <a:folHlink>
        <a:srgbClr val="7FC5FF"/>
      </a:folHlink>
    </a:clrScheme>
    <a:fontScheme name="Custom 32">
      <a:majorFont>
        <a:latin typeface="Aptos"/>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66835393_win32_SD_v3" id="{4170EB69-3ACE-4C18-BE4C-C6CBD8BF8A79}" vid="{8A480AB3-AE5D-4813-AA67-ADACC5EA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247F30-5811-40C0-99EC-CF53200590B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230e9df3-be65-4c73-a93b-d1236ebd677e"/>
    <ds:schemaRef ds:uri="http://purl.org/dc/terms/"/>
    <ds:schemaRef ds:uri="http://schemas.openxmlformats.org/package/2006/metadata/core-properties"/>
    <ds:schemaRef ds:uri="16c05727-aa75-4e4a-9b5f-8a80a1165891"/>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A8837B91-4329-4308-94DA-BB811B5F3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E72E99-0076-433E-AD3A-575A11FAB73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Corporate colors presentation</Template>
  <TotalTime>202</TotalTime>
  <Words>773</Words>
  <Application>Microsoft Office PowerPoint</Application>
  <PresentationFormat>Widescreen</PresentationFormat>
  <Paragraphs>57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Light</vt:lpstr>
      <vt:lpstr>Arial</vt:lpstr>
      <vt:lpstr>Calibri</vt:lpstr>
      <vt:lpstr>Verdana Pro Black</vt:lpstr>
      <vt:lpstr>Custom</vt:lpstr>
      <vt:lpstr>PowerPoint Presentation</vt:lpstr>
      <vt:lpstr>PowerPoint Presentation</vt:lpstr>
      <vt:lpstr>PowerPoint Presentation</vt:lpstr>
      <vt:lpstr>PowerPoint Presentation</vt:lpstr>
      <vt:lpstr> </vt:lpstr>
      <vt:lpstr>2 Peter 1:12 “For this reason I will not be negligent to remind you always of these things, though you know and are established in the present truth.”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Gailen Evans</dc:creator>
  <cp:lastModifiedBy>Gailen Evans</cp:lastModifiedBy>
  <cp:revision>17</cp:revision>
  <dcterms:created xsi:type="dcterms:W3CDTF">2025-03-21T00:32:29Z</dcterms:created>
  <dcterms:modified xsi:type="dcterms:W3CDTF">2025-03-23T01:09:47Z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